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64" r:id="rId3"/>
    <p:sldId id="267"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3862F6-8130-4646-A8F1-A5C3FA348B85}"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nl-NL"/>
        </a:p>
      </dgm:t>
    </dgm:pt>
    <dgm:pt modelId="{E8BE4F8B-5B53-45F7-A6C7-E43992E8D608}">
      <dgm:prSet phldrT="[Tekst]"/>
      <dgm:spPr>
        <a:solidFill>
          <a:schemeClr val="accent1">
            <a:lumMod val="50000"/>
          </a:schemeClr>
        </a:solidFill>
      </dgm:spPr>
      <dgm:t>
        <a:bodyPr/>
        <a:lstStyle/>
        <a:p>
          <a:r>
            <a:rPr lang="nl-NL" dirty="0" err="1"/>
            <a:t>initial</a:t>
          </a:r>
          <a:r>
            <a:rPr lang="nl-NL" dirty="0"/>
            <a:t> analysis</a:t>
          </a:r>
        </a:p>
      </dgm:t>
    </dgm:pt>
    <dgm:pt modelId="{6A286471-3E49-47DA-94BB-C04F82C504BA}" type="parTrans" cxnId="{8B763F41-FB68-4A97-B228-029258B1B121}">
      <dgm:prSet/>
      <dgm:spPr/>
      <dgm:t>
        <a:bodyPr/>
        <a:lstStyle/>
        <a:p>
          <a:endParaRPr lang="nl-NL"/>
        </a:p>
      </dgm:t>
    </dgm:pt>
    <dgm:pt modelId="{25BD36A7-5AEB-4887-B316-01947E336161}" type="sibTrans" cxnId="{8B763F41-FB68-4A97-B228-029258B1B121}">
      <dgm:prSet/>
      <dgm:spPr/>
      <dgm:t>
        <a:bodyPr/>
        <a:lstStyle/>
        <a:p>
          <a:endParaRPr lang="nl-NL"/>
        </a:p>
      </dgm:t>
    </dgm:pt>
    <dgm:pt modelId="{6684FCB6-79E7-449C-8F8C-54A42727CF4E}">
      <dgm:prSet phldrT="[Tekst]"/>
      <dgm:spPr>
        <a:solidFill>
          <a:schemeClr val="accent1">
            <a:lumMod val="50000"/>
          </a:schemeClr>
        </a:solidFill>
      </dgm:spPr>
      <dgm:t>
        <a:bodyPr/>
        <a:lstStyle/>
        <a:p>
          <a:r>
            <a:rPr lang="nl-NL"/>
            <a:t>defining policy</a:t>
          </a:r>
        </a:p>
      </dgm:t>
    </dgm:pt>
    <dgm:pt modelId="{989D1AAC-E905-4217-8922-F9041F5BDB18}" type="parTrans" cxnId="{2F9415CC-BFAF-4B72-9D4B-569112D391A0}">
      <dgm:prSet/>
      <dgm:spPr/>
      <dgm:t>
        <a:bodyPr/>
        <a:lstStyle/>
        <a:p>
          <a:endParaRPr lang="nl-NL"/>
        </a:p>
      </dgm:t>
    </dgm:pt>
    <dgm:pt modelId="{FE53585C-AEAB-4B9A-866A-6DA25C2FC542}" type="sibTrans" cxnId="{2F9415CC-BFAF-4B72-9D4B-569112D391A0}">
      <dgm:prSet/>
      <dgm:spPr/>
      <dgm:t>
        <a:bodyPr/>
        <a:lstStyle/>
        <a:p>
          <a:endParaRPr lang="nl-NL"/>
        </a:p>
      </dgm:t>
    </dgm:pt>
    <dgm:pt modelId="{CC602FA9-BC71-4272-B708-865B7D609DDB}">
      <dgm:prSet phldrT="[Tekst]"/>
      <dgm:spPr/>
      <dgm:t>
        <a:bodyPr/>
        <a:lstStyle/>
        <a:p>
          <a:r>
            <a:rPr lang="nl-NL"/>
            <a:t>defining procedures</a:t>
          </a:r>
        </a:p>
      </dgm:t>
    </dgm:pt>
    <dgm:pt modelId="{BFEEB1A0-20A4-4998-9E44-003124FA6AE1}" type="parTrans" cxnId="{35E076D3-87D7-467D-9732-87F8DC8C668E}">
      <dgm:prSet/>
      <dgm:spPr/>
      <dgm:t>
        <a:bodyPr/>
        <a:lstStyle/>
        <a:p>
          <a:endParaRPr lang="nl-NL"/>
        </a:p>
      </dgm:t>
    </dgm:pt>
    <dgm:pt modelId="{B5AE1FEA-D5C3-4FDF-9A67-68F621367FB4}" type="sibTrans" cxnId="{35E076D3-87D7-467D-9732-87F8DC8C668E}">
      <dgm:prSet/>
      <dgm:spPr/>
      <dgm:t>
        <a:bodyPr/>
        <a:lstStyle/>
        <a:p>
          <a:endParaRPr lang="nl-NL"/>
        </a:p>
      </dgm:t>
    </dgm:pt>
    <dgm:pt modelId="{31B29438-5A4F-4C1C-9D7E-82FD47BE923C}">
      <dgm:prSet phldrT="[Tekst]"/>
      <dgm:spPr/>
      <dgm:t>
        <a:bodyPr/>
        <a:lstStyle/>
        <a:p>
          <a:r>
            <a:rPr lang="nl-NL"/>
            <a:t>external audit</a:t>
          </a:r>
        </a:p>
      </dgm:t>
    </dgm:pt>
    <dgm:pt modelId="{2D192D4B-EDB4-409D-9EEF-8B30BB580EA8}" type="parTrans" cxnId="{1DFCC15A-3710-4C5A-B94F-F56D08698278}">
      <dgm:prSet/>
      <dgm:spPr/>
      <dgm:t>
        <a:bodyPr/>
        <a:lstStyle/>
        <a:p>
          <a:endParaRPr lang="nl-NL"/>
        </a:p>
      </dgm:t>
    </dgm:pt>
    <dgm:pt modelId="{67718B19-9CB9-4895-9E0B-A3B340F31E97}" type="sibTrans" cxnId="{1DFCC15A-3710-4C5A-B94F-F56D08698278}">
      <dgm:prSet/>
      <dgm:spPr/>
      <dgm:t>
        <a:bodyPr/>
        <a:lstStyle/>
        <a:p>
          <a:endParaRPr lang="nl-NL"/>
        </a:p>
      </dgm:t>
    </dgm:pt>
    <dgm:pt modelId="{51731075-38CF-4B9A-963C-E8A65191C314}">
      <dgm:prSet phldrT="[Tekst]"/>
      <dgm:spPr/>
      <dgm:t>
        <a:bodyPr/>
        <a:lstStyle/>
        <a:p>
          <a:r>
            <a:rPr lang="nl-NL"/>
            <a:t>certificate</a:t>
          </a:r>
        </a:p>
      </dgm:t>
    </dgm:pt>
    <dgm:pt modelId="{EC3F0C1B-1728-4BEB-8E3D-DFB43857EEF7}" type="parTrans" cxnId="{2CF5B348-7E3A-417F-A06F-2973FF368AA8}">
      <dgm:prSet/>
      <dgm:spPr/>
      <dgm:t>
        <a:bodyPr/>
        <a:lstStyle/>
        <a:p>
          <a:endParaRPr lang="nl-NL"/>
        </a:p>
      </dgm:t>
    </dgm:pt>
    <dgm:pt modelId="{1BD3C84B-B856-4FC0-852C-1C481DA57F28}" type="sibTrans" cxnId="{2CF5B348-7E3A-417F-A06F-2973FF368AA8}">
      <dgm:prSet/>
      <dgm:spPr/>
      <dgm:t>
        <a:bodyPr/>
        <a:lstStyle/>
        <a:p>
          <a:endParaRPr lang="nl-NL"/>
        </a:p>
      </dgm:t>
    </dgm:pt>
    <dgm:pt modelId="{1AE9B403-74A5-4D04-9AC1-BBE0A0BDC54B}" type="pres">
      <dgm:prSet presAssocID="{943862F6-8130-4646-A8F1-A5C3FA348B85}" presName="cycle" presStyleCnt="0">
        <dgm:presLayoutVars>
          <dgm:dir/>
          <dgm:resizeHandles val="exact"/>
        </dgm:presLayoutVars>
      </dgm:prSet>
      <dgm:spPr/>
    </dgm:pt>
    <dgm:pt modelId="{C9A177D8-C6AE-4A8E-B04C-2AD88F674CD4}" type="pres">
      <dgm:prSet presAssocID="{E8BE4F8B-5B53-45F7-A6C7-E43992E8D608}" presName="node" presStyleLbl="node1" presStyleIdx="0" presStyleCnt="5">
        <dgm:presLayoutVars>
          <dgm:bulletEnabled val="1"/>
        </dgm:presLayoutVars>
      </dgm:prSet>
      <dgm:spPr/>
    </dgm:pt>
    <dgm:pt modelId="{AC0DA59D-4370-432F-AFEA-8E5FD4FE2367}" type="pres">
      <dgm:prSet presAssocID="{E8BE4F8B-5B53-45F7-A6C7-E43992E8D608}" presName="spNode" presStyleCnt="0"/>
      <dgm:spPr/>
    </dgm:pt>
    <dgm:pt modelId="{EA62CEC1-8754-48CC-BED8-8A55C406A2F8}" type="pres">
      <dgm:prSet presAssocID="{25BD36A7-5AEB-4887-B316-01947E336161}" presName="sibTrans" presStyleLbl="sibTrans1D1" presStyleIdx="0" presStyleCnt="5"/>
      <dgm:spPr/>
    </dgm:pt>
    <dgm:pt modelId="{7059BF25-78D2-46CE-BCE2-A73D2AC37543}" type="pres">
      <dgm:prSet presAssocID="{6684FCB6-79E7-449C-8F8C-54A42727CF4E}" presName="node" presStyleLbl="node1" presStyleIdx="1" presStyleCnt="5">
        <dgm:presLayoutVars>
          <dgm:bulletEnabled val="1"/>
        </dgm:presLayoutVars>
      </dgm:prSet>
      <dgm:spPr/>
    </dgm:pt>
    <dgm:pt modelId="{5988EE8A-4CF4-4C9F-AEA8-C613C733BA38}" type="pres">
      <dgm:prSet presAssocID="{6684FCB6-79E7-449C-8F8C-54A42727CF4E}" presName="spNode" presStyleCnt="0"/>
      <dgm:spPr/>
    </dgm:pt>
    <dgm:pt modelId="{8AB107AC-4CDC-4B1A-90FC-B6493B16AA34}" type="pres">
      <dgm:prSet presAssocID="{FE53585C-AEAB-4B9A-866A-6DA25C2FC542}" presName="sibTrans" presStyleLbl="sibTrans1D1" presStyleIdx="1" presStyleCnt="5"/>
      <dgm:spPr/>
    </dgm:pt>
    <dgm:pt modelId="{E97BFB51-47F7-419F-A4F8-1A7AD6449EE0}" type="pres">
      <dgm:prSet presAssocID="{CC602FA9-BC71-4272-B708-865B7D609DDB}" presName="node" presStyleLbl="node1" presStyleIdx="2" presStyleCnt="5">
        <dgm:presLayoutVars>
          <dgm:bulletEnabled val="1"/>
        </dgm:presLayoutVars>
      </dgm:prSet>
      <dgm:spPr/>
    </dgm:pt>
    <dgm:pt modelId="{8ED8925E-EB4A-4D06-A2E9-D20CBA234BB7}" type="pres">
      <dgm:prSet presAssocID="{CC602FA9-BC71-4272-B708-865B7D609DDB}" presName="spNode" presStyleCnt="0"/>
      <dgm:spPr/>
    </dgm:pt>
    <dgm:pt modelId="{26BB382A-ED9C-4AFF-A68E-451EAAC15293}" type="pres">
      <dgm:prSet presAssocID="{B5AE1FEA-D5C3-4FDF-9A67-68F621367FB4}" presName="sibTrans" presStyleLbl="sibTrans1D1" presStyleIdx="2" presStyleCnt="5"/>
      <dgm:spPr/>
    </dgm:pt>
    <dgm:pt modelId="{36B9148E-BE64-4C40-9FC2-80B07649E6CA}" type="pres">
      <dgm:prSet presAssocID="{31B29438-5A4F-4C1C-9D7E-82FD47BE923C}" presName="node" presStyleLbl="node1" presStyleIdx="3" presStyleCnt="5">
        <dgm:presLayoutVars>
          <dgm:bulletEnabled val="1"/>
        </dgm:presLayoutVars>
      </dgm:prSet>
      <dgm:spPr/>
    </dgm:pt>
    <dgm:pt modelId="{AA7CEA9F-7E83-4537-86B1-DCE722DC3563}" type="pres">
      <dgm:prSet presAssocID="{31B29438-5A4F-4C1C-9D7E-82FD47BE923C}" presName="spNode" presStyleCnt="0"/>
      <dgm:spPr/>
    </dgm:pt>
    <dgm:pt modelId="{1A5027B2-1EC7-4BDE-A489-53061FB35771}" type="pres">
      <dgm:prSet presAssocID="{67718B19-9CB9-4895-9E0B-A3B340F31E97}" presName="sibTrans" presStyleLbl="sibTrans1D1" presStyleIdx="3" presStyleCnt="5"/>
      <dgm:spPr/>
    </dgm:pt>
    <dgm:pt modelId="{DEA372D8-F575-417E-A34E-2C2DCBA353F8}" type="pres">
      <dgm:prSet presAssocID="{51731075-38CF-4B9A-963C-E8A65191C314}" presName="node" presStyleLbl="node1" presStyleIdx="4" presStyleCnt="5">
        <dgm:presLayoutVars>
          <dgm:bulletEnabled val="1"/>
        </dgm:presLayoutVars>
      </dgm:prSet>
      <dgm:spPr/>
    </dgm:pt>
    <dgm:pt modelId="{45F35BAE-C0DB-4842-84F5-35AD3120BA37}" type="pres">
      <dgm:prSet presAssocID="{51731075-38CF-4B9A-963C-E8A65191C314}" presName="spNode" presStyleCnt="0"/>
      <dgm:spPr/>
    </dgm:pt>
    <dgm:pt modelId="{F072530D-765B-4C9A-A71A-153690781B25}" type="pres">
      <dgm:prSet presAssocID="{1BD3C84B-B856-4FC0-852C-1C481DA57F28}" presName="sibTrans" presStyleLbl="sibTrans1D1" presStyleIdx="4" presStyleCnt="5"/>
      <dgm:spPr/>
    </dgm:pt>
  </dgm:ptLst>
  <dgm:cxnLst>
    <dgm:cxn modelId="{FC256C27-E04F-45A1-B3F7-1506E812DF88}" type="presOf" srcId="{31B29438-5A4F-4C1C-9D7E-82FD47BE923C}" destId="{36B9148E-BE64-4C40-9FC2-80B07649E6CA}" srcOrd="0" destOrd="0" presId="urn:microsoft.com/office/officeart/2005/8/layout/cycle5"/>
    <dgm:cxn modelId="{6EBD3740-7BFE-426E-AA32-FE1CD1BCDA7B}" type="presOf" srcId="{E8BE4F8B-5B53-45F7-A6C7-E43992E8D608}" destId="{C9A177D8-C6AE-4A8E-B04C-2AD88F674CD4}" srcOrd="0" destOrd="0" presId="urn:microsoft.com/office/officeart/2005/8/layout/cycle5"/>
    <dgm:cxn modelId="{8B763F41-FB68-4A97-B228-029258B1B121}" srcId="{943862F6-8130-4646-A8F1-A5C3FA348B85}" destId="{E8BE4F8B-5B53-45F7-A6C7-E43992E8D608}" srcOrd="0" destOrd="0" parTransId="{6A286471-3E49-47DA-94BB-C04F82C504BA}" sibTransId="{25BD36A7-5AEB-4887-B316-01947E336161}"/>
    <dgm:cxn modelId="{85171F46-347F-49C7-9B82-BD9829D975F4}" type="presOf" srcId="{CC602FA9-BC71-4272-B708-865B7D609DDB}" destId="{E97BFB51-47F7-419F-A4F8-1A7AD6449EE0}" srcOrd="0" destOrd="0" presId="urn:microsoft.com/office/officeart/2005/8/layout/cycle5"/>
    <dgm:cxn modelId="{2CF5B348-7E3A-417F-A06F-2973FF368AA8}" srcId="{943862F6-8130-4646-A8F1-A5C3FA348B85}" destId="{51731075-38CF-4B9A-963C-E8A65191C314}" srcOrd="4" destOrd="0" parTransId="{EC3F0C1B-1728-4BEB-8E3D-DFB43857EEF7}" sibTransId="{1BD3C84B-B856-4FC0-852C-1C481DA57F28}"/>
    <dgm:cxn modelId="{3A738155-9266-48B7-8DB4-5590740DA20B}" type="presOf" srcId="{67718B19-9CB9-4895-9E0B-A3B340F31E97}" destId="{1A5027B2-1EC7-4BDE-A489-53061FB35771}" srcOrd="0" destOrd="0" presId="urn:microsoft.com/office/officeart/2005/8/layout/cycle5"/>
    <dgm:cxn modelId="{EF888878-111D-45F2-9576-66556D5E5E00}" type="presOf" srcId="{B5AE1FEA-D5C3-4FDF-9A67-68F621367FB4}" destId="{26BB382A-ED9C-4AFF-A68E-451EAAC15293}" srcOrd="0" destOrd="0" presId="urn:microsoft.com/office/officeart/2005/8/layout/cycle5"/>
    <dgm:cxn modelId="{1DFCC15A-3710-4C5A-B94F-F56D08698278}" srcId="{943862F6-8130-4646-A8F1-A5C3FA348B85}" destId="{31B29438-5A4F-4C1C-9D7E-82FD47BE923C}" srcOrd="3" destOrd="0" parTransId="{2D192D4B-EDB4-409D-9EEF-8B30BB580EA8}" sibTransId="{67718B19-9CB9-4895-9E0B-A3B340F31E97}"/>
    <dgm:cxn modelId="{26A7BE9F-FBE1-4A04-BAB6-499D3B0FDCCA}" type="presOf" srcId="{943862F6-8130-4646-A8F1-A5C3FA348B85}" destId="{1AE9B403-74A5-4D04-9AC1-BBE0A0BDC54B}" srcOrd="0" destOrd="0" presId="urn:microsoft.com/office/officeart/2005/8/layout/cycle5"/>
    <dgm:cxn modelId="{1CB76AA2-8D58-4499-905E-B27AC4D18094}" type="presOf" srcId="{1BD3C84B-B856-4FC0-852C-1C481DA57F28}" destId="{F072530D-765B-4C9A-A71A-153690781B25}" srcOrd="0" destOrd="0" presId="urn:microsoft.com/office/officeart/2005/8/layout/cycle5"/>
    <dgm:cxn modelId="{B72656AB-E540-4D7A-A772-EF08746039DD}" type="presOf" srcId="{6684FCB6-79E7-449C-8F8C-54A42727CF4E}" destId="{7059BF25-78D2-46CE-BCE2-A73D2AC37543}" srcOrd="0" destOrd="0" presId="urn:microsoft.com/office/officeart/2005/8/layout/cycle5"/>
    <dgm:cxn modelId="{DE8E4ABF-EA8C-4014-AF7C-7F40CFC41698}" type="presOf" srcId="{51731075-38CF-4B9A-963C-E8A65191C314}" destId="{DEA372D8-F575-417E-A34E-2C2DCBA353F8}" srcOrd="0" destOrd="0" presId="urn:microsoft.com/office/officeart/2005/8/layout/cycle5"/>
    <dgm:cxn modelId="{9B32C5C1-6226-4BFB-B91F-4A2B93C2E52D}" type="presOf" srcId="{25BD36A7-5AEB-4887-B316-01947E336161}" destId="{EA62CEC1-8754-48CC-BED8-8A55C406A2F8}" srcOrd="0" destOrd="0" presId="urn:microsoft.com/office/officeart/2005/8/layout/cycle5"/>
    <dgm:cxn modelId="{2F9415CC-BFAF-4B72-9D4B-569112D391A0}" srcId="{943862F6-8130-4646-A8F1-A5C3FA348B85}" destId="{6684FCB6-79E7-449C-8F8C-54A42727CF4E}" srcOrd="1" destOrd="0" parTransId="{989D1AAC-E905-4217-8922-F9041F5BDB18}" sibTransId="{FE53585C-AEAB-4B9A-866A-6DA25C2FC542}"/>
    <dgm:cxn modelId="{35E076D3-87D7-467D-9732-87F8DC8C668E}" srcId="{943862F6-8130-4646-A8F1-A5C3FA348B85}" destId="{CC602FA9-BC71-4272-B708-865B7D609DDB}" srcOrd="2" destOrd="0" parTransId="{BFEEB1A0-20A4-4998-9E44-003124FA6AE1}" sibTransId="{B5AE1FEA-D5C3-4FDF-9A67-68F621367FB4}"/>
    <dgm:cxn modelId="{C4D52FEB-4F3A-47E0-8A90-79982601B68B}" type="presOf" srcId="{FE53585C-AEAB-4B9A-866A-6DA25C2FC542}" destId="{8AB107AC-4CDC-4B1A-90FC-B6493B16AA34}" srcOrd="0" destOrd="0" presId="urn:microsoft.com/office/officeart/2005/8/layout/cycle5"/>
    <dgm:cxn modelId="{D881B470-95DF-4540-BEF7-D8E03AA0AB1C}" type="presParOf" srcId="{1AE9B403-74A5-4D04-9AC1-BBE0A0BDC54B}" destId="{C9A177D8-C6AE-4A8E-B04C-2AD88F674CD4}" srcOrd="0" destOrd="0" presId="urn:microsoft.com/office/officeart/2005/8/layout/cycle5"/>
    <dgm:cxn modelId="{36F0DB75-5BAE-403F-A7AB-020F21B60A33}" type="presParOf" srcId="{1AE9B403-74A5-4D04-9AC1-BBE0A0BDC54B}" destId="{AC0DA59D-4370-432F-AFEA-8E5FD4FE2367}" srcOrd="1" destOrd="0" presId="urn:microsoft.com/office/officeart/2005/8/layout/cycle5"/>
    <dgm:cxn modelId="{29E1C706-32D6-4C72-8FB9-ACC0CCA25F35}" type="presParOf" srcId="{1AE9B403-74A5-4D04-9AC1-BBE0A0BDC54B}" destId="{EA62CEC1-8754-48CC-BED8-8A55C406A2F8}" srcOrd="2" destOrd="0" presId="urn:microsoft.com/office/officeart/2005/8/layout/cycle5"/>
    <dgm:cxn modelId="{78DC3046-35E4-4291-85E7-5CBCF7F64864}" type="presParOf" srcId="{1AE9B403-74A5-4D04-9AC1-BBE0A0BDC54B}" destId="{7059BF25-78D2-46CE-BCE2-A73D2AC37543}" srcOrd="3" destOrd="0" presId="urn:microsoft.com/office/officeart/2005/8/layout/cycle5"/>
    <dgm:cxn modelId="{26247A39-EC5D-40C6-981B-DE550D56D3EF}" type="presParOf" srcId="{1AE9B403-74A5-4D04-9AC1-BBE0A0BDC54B}" destId="{5988EE8A-4CF4-4C9F-AEA8-C613C733BA38}" srcOrd="4" destOrd="0" presId="urn:microsoft.com/office/officeart/2005/8/layout/cycle5"/>
    <dgm:cxn modelId="{10D07BC8-A3AA-4C7C-8F1B-7A123B28DF4F}" type="presParOf" srcId="{1AE9B403-74A5-4D04-9AC1-BBE0A0BDC54B}" destId="{8AB107AC-4CDC-4B1A-90FC-B6493B16AA34}" srcOrd="5" destOrd="0" presId="urn:microsoft.com/office/officeart/2005/8/layout/cycle5"/>
    <dgm:cxn modelId="{F91A0EC0-1955-4E8F-8CC9-8D8BB68ABA91}" type="presParOf" srcId="{1AE9B403-74A5-4D04-9AC1-BBE0A0BDC54B}" destId="{E97BFB51-47F7-419F-A4F8-1A7AD6449EE0}" srcOrd="6" destOrd="0" presId="urn:microsoft.com/office/officeart/2005/8/layout/cycle5"/>
    <dgm:cxn modelId="{53F2FB9D-6F85-463F-86D0-57E86FF77A13}" type="presParOf" srcId="{1AE9B403-74A5-4D04-9AC1-BBE0A0BDC54B}" destId="{8ED8925E-EB4A-4D06-A2E9-D20CBA234BB7}" srcOrd="7" destOrd="0" presId="urn:microsoft.com/office/officeart/2005/8/layout/cycle5"/>
    <dgm:cxn modelId="{B0749AC6-FDC4-4A28-802A-FE3AB2E113BA}" type="presParOf" srcId="{1AE9B403-74A5-4D04-9AC1-BBE0A0BDC54B}" destId="{26BB382A-ED9C-4AFF-A68E-451EAAC15293}" srcOrd="8" destOrd="0" presId="urn:microsoft.com/office/officeart/2005/8/layout/cycle5"/>
    <dgm:cxn modelId="{0A0FF6AB-CF1F-4914-B66E-7707C02732C6}" type="presParOf" srcId="{1AE9B403-74A5-4D04-9AC1-BBE0A0BDC54B}" destId="{36B9148E-BE64-4C40-9FC2-80B07649E6CA}" srcOrd="9" destOrd="0" presId="urn:microsoft.com/office/officeart/2005/8/layout/cycle5"/>
    <dgm:cxn modelId="{9CC0735C-753D-41A2-BB59-6E3406548742}" type="presParOf" srcId="{1AE9B403-74A5-4D04-9AC1-BBE0A0BDC54B}" destId="{AA7CEA9F-7E83-4537-86B1-DCE722DC3563}" srcOrd="10" destOrd="0" presId="urn:microsoft.com/office/officeart/2005/8/layout/cycle5"/>
    <dgm:cxn modelId="{53CD8498-9A3B-43F5-B2CA-38D1DFA97A4C}" type="presParOf" srcId="{1AE9B403-74A5-4D04-9AC1-BBE0A0BDC54B}" destId="{1A5027B2-1EC7-4BDE-A489-53061FB35771}" srcOrd="11" destOrd="0" presId="urn:microsoft.com/office/officeart/2005/8/layout/cycle5"/>
    <dgm:cxn modelId="{8B0DBCE3-1708-4678-B9CA-3960C50E8D77}" type="presParOf" srcId="{1AE9B403-74A5-4D04-9AC1-BBE0A0BDC54B}" destId="{DEA372D8-F575-417E-A34E-2C2DCBA353F8}" srcOrd="12" destOrd="0" presId="urn:microsoft.com/office/officeart/2005/8/layout/cycle5"/>
    <dgm:cxn modelId="{065CE82D-CC96-419D-8672-02CE8C980D28}" type="presParOf" srcId="{1AE9B403-74A5-4D04-9AC1-BBE0A0BDC54B}" destId="{45F35BAE-C0DB-4842-84F5-35AD3120BA37}" srcOrd="13" destOrd="0" presId="urn:microsoft.com/office/officeart/2005/8/layout/cycle5"/>
    <dgm:cxn modelId="{1437A171-6E63-4339-9181-0A5DD8AB29FA}" type="presParOf" srcId="{1AE9B403-74A5-4D04-9AC1-BBE0A0BDC54B}" destId="{F072530D-765B-4C9A-A71A-153690781B25}"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8EF69-D857-460D-B607-D42E20F8D3B2}"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nl-NL"/>
        </a:p>
      </dgm:t>
    </dgm:pt>
    <dgm:pt modelId="{B4267612-7B60-40BE-AF40-2DE80DFF2806}">
      <dgm:prSet phldrT="[Tekst]"/>
      <dgm:spPr/>
      <dgm:t>
        <a:bodyPr/>
        <a:lstStyle/>
        <a:p>
          <a:r>
            <a:rPr lang="nl-NL"/>
            <a:t>1.1 Collection of documents</a:t>
          </a:r>
        </a:p>
      </dgm:t>
    </dgm:pt>
    <dgm:pt modelId="{49E832B9-DA15-46DA-927B-F08485D3548C}" type="parTrans" cxnId="{7CD4F88E-5DF6-4804-8D68-B871B53C8B80}">
      <dgm:prSet/>
      <dgm:spPr/>
      <dgm:t>
        <a:bodyPr/>
        <a:lstStyle/>
        <a:p>
          <a:endParaRPr lang="nl-NL"/>
        </a:p>
      </dgm:t>
    </dgm:pt>
    <dgm:pt modelId="{C587915E-B958-42B1-A55C-C757291560F1}" type="sibTrans" cxnId="{7CD4F88E-5DF6-4804-8D68-B871B53C8B80}">
      <dgm:prSet/>
      <dgm:spPr/>
      <dgm:t>
        <a:bodyPr/>
        <a:lstStyle/>
        <a:p>
          <a:endParaRPr lang="nl-NL"/>
        </a:p>
      </dgm:t>
    </dgm:pt>
    <dgm:pt modelId="{4D024682-5AB6-46F7-87D9-0C4631E63665}">
      <dgm:prSet phldrT="[Tekst]"/>
      <dgm:spPr/>
      <dgm:t>
        <a:bodyPr/>
        <a:lstStyle/>
        <a:p>
          <a:r>
            <a:rPr lang="nl-NL" dirty="0"/>
            <a:t>The school management </a:t>
          </a:r>
          <a:r>
            <a:rPr lang="nl-NL" dirty="0" err="1"/>
            <a:t>collects</a:t>
          </a:r>
          <a:r>
            <a:rPr lang="nl-NL" dirty="0"/>
            <a:t> </a:t>
          </a:r>
          <a:r>
            <a:rPr lang="nl-NL" dirty="0" err="1"/>
            <a:t>what</a:t>
          </a:r>
          <a:r>
            <a:rPr lang="nl-NL" dirty="0"/>
            <a:t> the school does on </a:t>
          </a:r>
          <a:r>
            <a:rPr lang="nl-NL" dirty="0" err="1"/>
            <a:t>antibullying</a:t>
          </a:r>
          <a:r>
            <a:rPr lang="nl-NL" dirty="0"/>
            <a:t> </a:t>
          </a:r>
          <a:r>
            <a:rPr lang="nl-NL" dirty="0" err="1"/>
            <a:t>and</a:t>
          </a:r>
          <a:r>
            <a:rPr lang="nl-NL" dirty="0"/>
            <a:t> </a:t>
          </a:r>
          <a:r>
            <a:rPr lang="nl-NL" dirty="0" err="1"/>
            <a:t>prosocial</a:t>
          </a:r>
          <a:r>
            <a:rPr lang="nl-NL" dirty="0"/>
            <a:t> policy</a:t>
          </a:r>
        </a:p>
      </dgm:t>
    </dgm:pt>
    <dgm:pt modelId="{AF531F3A-0BC0-498C-A9D2-97641998B5AC}" type="parTrans" cxnId="{5699C4E2-9D20-4CA3-A300-A52CC09FE8E2}">
      <dgm:prSet/>
      <dgm:spPr/>
      <dgm:t>
        <a:bodyPr/>
        <a:lstStyle/>
        <a:p>
          <a:endParaRPr lang="nl-NL"/>
        </a:p>
      </dgm:t>
    </dgm:pt>
    <dgm:pt modelId="{4C493176-D0E8-449B-9924-8632A337E8CB}" type="sibTrans" cxnId="{5699C4E2-9D20-4CA3-A300-A52CC09FE8E2}">
      <dgm:prSet/>
      <dgm:spPr/>
      <dgm:t>
        <a:bodyPr/>
        <a:lstStyle/>
        <a:p>
          <a:endParaRPr lang="nl-NL"/>
        </a:p>
      </dgm:t>
    </dgm:pt>
    <dgm:pt modelId="{B2A67E73-17B4-49B9-A0DF-46E1DA2FAD05}">
      <dgm:prSet phldrT="[Tekst]"/>
      <dgm:spPr/>
      <dgm:t>
        <a:bodyPr/>
        <a:lstStyle/>
        <a:p>
          <a:r>
            <a:rPr lang="nl-NL"/>
            <a:t>1.2 Survey research</a:t>
          </a:r>
        </a:p>
      </dgm:t>
    </dgm:pt>
    <dgm:pt modelId="{610CBE9A-8977-4AE0-8D11-B7C4843271D0}" type="parTrans" cxnId="{5B3930BD-C8BD-40C6-B245-7CEC8944226E}">
      <dgm:prSet/>
      <dgm:spPr/>
      <dgm:t>
        <a:bodyPr/>
        <a:lstStyle/>
        <a:p>
          <a:endParaRPr lang="nl-NL"/>
        </a:p>
      </dgm:t>
    </dgm:pt>
    <dgm:pt modelId="{CB2DCE08-7150-4DC7-AE16-84E3CCD1C6DD}" type="sibTrans" cxnId="{5B3930BD-C8BD-40C6-B245-7CEC8944226E}">
      <dgm:prSet/>
      <dgm:spPr/>
      <dgm:t>
        <a:bodyPr/>
        <a:lstStyle/>
        <a:p>
          <a:endParaRPr lang="nl-NL"/>
        </a:p>
      </dgm:t>
    </dgm:pt>
    <dgm:pt modelId="{4EBF2B67-ACE9-4BCD-82CE-367EBEC90817}">
      <dgm:prSet phldrT="[Tekst]"/>
      <dgm:spPr/>
      <dgm:t>
        <a:bodyPr/>
        <a:lstStyle/>
        <a:p>
          <a:r>
            <a:rPr lang="nl-NL" dirty="0" err="1"/>
            <a:t>Surveys</a:t>
          </a:r>
          <a:r>
            <a:rPr lang="nl-NL" dirty="0"/>
            <a:t> are </a:t>
          </a:r>
          <a:r>
            <a:rPr lang="nl-NL" dirty="0" err="1"/>
            <a:t>done</a:t>
          </a:r>
          <a:r>
            <a:rPr lang="nl-NL" dirty="0"/>
            <a:t> </a:t>
          </a:r>
          <a:r>
            <a:rPr lang="nl-NL" dirty="0" err="1"/>
            <a:t>among</a:t>
          </a:r>
          <a:r>
            <a:rPr lang="nl-NL" dirty="0"/>
            <a:t> </a:t>
          </a:r>
          <a:r>
            <a:rPr lang="nl-NL" dirty="0" err="1"/>
            <a:t>students</a:t>
          </a:r>
          <a:r>
            <a:rPr lang="nl-NL" dirty="0"/>
            <a:t> </a:t>
          </a:r>
          <a:r>
            <a:rPr lang="nl-NL" dirty="0" err="1"/>
            <a:t>and</a:t>
          </a:r>
          <a:r>
            <a:rPr lang="nl-NL" dirty="0"/>
            <a:t> </a:t>
          </a:r>
          <a:r>
            <a:rPr lang="nl-NL" dirty="0" err="1"/>
            <a:t>staff</a:t>
          </a:r>
          <a:r>
            <a:rPr lang="nl-NL" dirty="0"/>
            <a:t> </a:t>
          </a:r>
          <a:r>
            <a:rPr lang="nl-NL" dirty="0" err="1"/>
            <a:t>to</a:t>
          </a:r>
          <a:r>
            <a:rPr lang="nl-NL" dirty="0"/>
            <a:t> get a </a:t>
          </a:r>
          <a:r>
            <a:rPr lang="nl-NL" dirty="0" err="1"/>
            <a:t>statistical</a:t>
          </a:r>
          <a:r>
            <a:rPr lang="nl-NL" dirty="0"/>
            <a:t> view of the </a:t>
          </a:r>
          <a:r>
            <a:rPr lang="nl-NL" dirty="0" err="1"/>
            <a:t>situation</a:t>
          </a:r>
          <a:r>
            <a:rPr lang="nl-NL" dirty="0"/>
            <a:t>, the consultant </a:t>
          </a:r>
          <a:r>
            <a:rPr lang="nl-NL" dirty="0" err="1"/>
            <a:t>makes</a:t>
          </a:r>
          <a:r>
            <a:rPr lang="nl-NL" dirty="0"/>
            <a:t> a report </a:t>
          </a:r>
          <a:r>
            <a:rPr lang="nl-NL" dirty="0" err="1"/>
            <a:t>and</a:t>
          </a:r>
          <a:r>
            <a:rPr lang="nl-NL" dirty="0"/>
            <a:t> </a:t>
          </a:r>
          <a:r>
            <a:rPr lang="nl-NL" dirty="0" err="1"/>
            <a:t>recommendations</a:t>
          </a:r>
          <a:endParaRPr lang="nl-NL" dirty="0"/>
        </a:p>
      </dgm:t>
    </dgm:pt>
    <dgm:pt modelId="{E41F8942-5A50-4276-BED5-BDB94CF95242}" type="parTrans" cxnId="{C8D05651-E186-4D20-A747-64201346E3A8}">
      <dgm:prSet/>
      <dgm:spPr/>
      <dgm:t>
        <a:bodyPr/>
        <a:lstStyle/>
        <a:p>
          <a:endParaRPr lang="nl-NL"/>
        </a:p>
      </dgm:t>
    </dgm:pt>
    <dgm:pt modelId="{1B7AF390-C4D5-4C2E-861D-4DAA02AC2482}" type="sibTrans" cxnId="{C8D05651-E186-4D20-A747-64201346E3A8}">
      <dgm:prSet/>
      <dgm:spPr/>
      <dgm:t>
        <a:bodyPr/>
        <a:lstStyle/>
        <a:p>
          <a:endParaRPr lang="nl-NL"/>
        </a:p>
      </dgm:t>
    </dgm:pt>
    <dgm:pt modelId="{2C367957-4EA5-421C-8309-75A11DF12963}">
      <dgm:prSet phldrT="[Tekst]"/>
      <dgm:spPr/>
      <dgm:t>
        <a:bodyPr/>
        <a:lstStyle/>
        <a:p>
          <a:r>
            <a:rPr lang="nl-NL" dirty="0"/>
            <a:t>1.3 Review </a:t>
          </a:r>
          <a:r>
            <a:rPr lang="nl-NL" dirty="0" err="1"/>
            <a:t>by</a:t>
          </a:r>
          <a:r>
            <a:rPr lang="nl-NL" dirty="0"/>
            <a:t> </a:t>
          </a:r>
          <a:r>
            <a:rPr lang="nl-NL" dirty="0" err="1"/>
            <a:t>students</a:t>
          </a:r>
          <a:endParaRPr lang="nl-NL" dirty="0"/>
        </a:p>
      </dgm:t>
    </dgm:pt>
    <dgm:pt modelId="{492D251A-9B07-45E3-B267-8D11C0194728}" type="parTrans" cxnId="{AA085573-D8EE-4804-828B-E3FE7F873DE3}">
      <dgm:prSet/>
      <dgm:spPr/>
      <dgm:t>
        <a:bodyPr/>
        <a:lstStyle/>
        <a:p>
          <a:endParaRPr lang="nl-NL"/>
        </a:p>
      </dgm:t>
    </dgm:pt>
    <dgm:pt modelId="{20BF4D1B-C5AA-4950-BD9B-C8BB208B46D1}" type="sibTrans" cxnId="{AA085573-D8EE-4804-828B-E3FE7F873DE3}">
      <dgm:prSet/>
      <dgm:spPr/>
      <dgm:t>
        <a:bodyPr/>
        <a:lstStyle/>
        <a:p>
          <a:endParaRPr lang="nl-NL"/>
        </a:p>
      </dgm:t>
    </dgm:pt>
    <dgm:pt modelId="{0D0D5C2B-7221-4395-A878-A4692025EC5D}">
      <dgm:prSet phldrT="[Tekst]"/>
      <dgm:spPr/>
      <dgm:t>
        <a:bodyPr/>
        <a:lstStyle/>
        <a:p>
          <a:r>
            <a:rPr lang="nl-NL" dirty="0"/>
            <a:t>1.4 Review </a:t>
          </a:r>
          <a:r>
            <a:rPr lang="nl-NL" dirty="0" err="1"/>
            <a:t>by</a:t>
          </a:r>
          <a:r>
            <a:rPr lang="nl-NL" dirty="0"/>
            <a:t> </a:t>
          </a:r>
          <a:r>
            <a:rPr lang="nl-NL" dirty="0" err="1"/>
            <a:t>staff</a:t>
          </a:r>
          <a:endParaRPr lang="nl-NL" dirty="0"/>
        </a:p>
      </dgm:t>
    </dgm:pt>
    <dgm:pt modelId="{87FD70A9-DFF2-4F59-A5E6-6283180AA301}" type="parTrans" cxnId="{A5AC80C0-1E6F-4831-9B9D-B34AFF3202AC}">
      <dgm:prSet/>
      <dgm:spPr/>
      <dgm:t>
        <a:bodyPr/>
        <a:lstStyle/>
        <a:p>
          <a:endParaRPr lang="nl-NL"/>
        </a:p>
      </dgm:t>
    </dgm:pt>
    <dgm:pt modelId="{7B9ECEC3-708B-47A9-85D2-9122942FBA51}" type="sibTrans" cxnId="{A5AC80C0-1E6F-4831-9B9D-B34AFF3202AC}">
      <dgm:prSet/>
      <dgm:spPr/>
      <dgm:t>
        <a:bodyPr/>
        <a:lstStyle/>
        <a:p>
          <a:endParaRPr lang="nl-NL"/>
        </a:p>
      </dgm:t>
    </dgm:pt>
    <dgm:pt modelId="{56967FEA-C434-40B4-B286-8B9CB0B4DE9F}">
      <dgm:prSet phldrT="[Tekst]"/>
      <dgm:spPr/>
      <dgm:t>
        <a:bodyPr/>
        <a:lstStyle/>
        <a:p>
          <a:r>
            <a:rPr lang="nl-NL"/>
            <a:t>1.5 Analysis</a:t>
          </a:r>
        </a:p>
      </dgm:t>
    </dgm:pt>
    <dgm:pt modelId="{DDC9C07F-4757-4D10-A7CF-5764E8BBD89E}" type="parTrans" cxnId="{30D462F7-54BC-448F-B511-5D8DC0079BE4}">
      <dgm:prSet/>
      <dgm:spPr/>
      <dgm:t>
        <a:bodyPr/>
        <a:lstStyle/>
        <a:p>
          <a:endParaRPr lang="nl-NL"/>
        </a:p>
      </dgm:t>
    </dgm:pt>
    <dgm:pt modelId="{C9DFF7E2-F81F-47A6-969C-C60E30B809D5}" type="sibTrans" cxnId="{30D462F7-54BC-448F-B511-5D8DC0079BE4}">
      <dgm:prSet/>
      <dgm:spPr/>
      <dgm:t>
        <a:bodyPr/>
        <a:lstStyle/>
        <a:p>
          <a:endParaRPr lang="nl-NL"/>
        </a:p>
      </dgm:t>
    </dgm:pt>
    <dgm:pt modelId="{41A249C2-CEE9-4196-A462-5C0196E870F0}">
      <dgm:prSet phldrT="[Tekst]"/>
      <dgm:spPr/>
      <dgm:t>
        <a:bodyPr/>
        <a:lstStyle/>
        <a:p>
          <a:r>
            <a:rPr lang="nl-NL" dirty="0"/>
            <a:t>The school management </a:t>
          </a:r>
          <a:r>
            <a:rPr lang="nl-NL" dirty="0" err="1"/>
            <a:t>fills</a:t>
          </a:r>
          <a:r>
            <a:rPr lang="nl-NL" dirty="0"/>
            <a:t> in a summaring checklist, analyses the </a:t>
          </a:r>
          <a:r>
            <a:rPr lang="nl-NL" dirty="0" err="1"/>
            <a:t>situation</a:t>
          </a:r>
          <a:r>
            <a:rPr lang="nl-NL" dirty="0"/>
            <a:t> </a:t>
          </a:r>
          <a:r>
            <a:rPr lang="nl-NL" dirty="0" err="1"/>
            <a:t>and</a:t>
          </a:r>
          <a:r>
            <a:rPr lang="nl-NL" dirty="0"/>
            <a:t> </a:t>
          </a:r>
          <a:r>
            <a:rPr lang="nl-NL" dirty="0" err="1"/>
            <a:t>proposes</a:t>
          </a:r>
          <a:r>
            <a:rPr lang="nl-NL" dirty="0"/>
            <a:t> goals </a:t>
          </a:r>
          <a:r>
            <a:rPr lang="nl-NL" dirty="0" err="1"/>
            <a:t>and</a:t>
          </a:r>
          <a:r>
            <a:rPr lang="nl-NL" dirty="0"/>
            <a:t> </a:t>
          </a:r>
          <a:r>
            <a:rPr lang="nl-NL" dirty="0" err="1"/>
            <a:t>interventions</a:t>
          </a:r>
          <a:r>
            <a:rPr lang="nl-NL" dirty="0"/>
            <a:t> </a:t>
          </a:r>
          <a:r>
            <a:rPr lang="nl-NL" dirty="0" err="1"/>
            <a:t>for</a:t>
          </a:r>
          <a:r>
            <a:rPr lang="nl-NL" dirty="0"/>
            <a:t> </a:t>
          </a:r>
          <a:r>
            <a:rPr lang="nl-NL" dirty="0" err="1"/>
            <a:t>improvement</a:t>
          </a:r>
          <a:endParaRPr lang="nl-NL" dirty="0"/>
        </a:p>
      </dgm:t>
    </dgm:pt>
    <dgm:pt modelId="{35C78058-3B1C-4926-8131-F13F7594BA25}" type="parTrans" cxnId="{A5817B24-2DC6-464B-A798-EA72E4A4E17F}">
      <dgm:prSet/>
      <dgm:spPr/>
      <dgm:t>
        <a:bodyPr/>
        <a:lstStyle/>
        <a:p>
          <a:endParaRPr lang="nl-NL"/>
        </a:p>
      </dgm:t>
    </dgm:pt>
    <dgm:pt modelId="{0530DB4D-BF30-46ED-8527-65A4D64F2EC2}" type="sibTrans" cxnId="{A5817B24-2DC6-464B-A798-EA72E4A4E17F}">
      <dgm:prSet/>
      <dgm:spPr/>
      <dgm:t>
        <a:bodyPr/>
        <a:lstStyle/>
        <a:p>
          <a:endParaRPr lang="nl-NL"/>
        </a:p>
      </dgm:t>
    </dgm:pt>
    <dgm:pt modelId="{E1BE9D3F-C3A0-4582-9C95-D358ADDCF195}">
      <dgm:prSet phldrT="[Tekst]"/>
      <dgm:spPr/>
      <dgm:t>
        <a:bodyPr/>
        <a:lstStyle/>
        <a:p>
          <a:r>
            <a:rPr lang="nl-NL" dirty="0"/>
            <a:t>A </a:t>
          </a:r>
          <a:r>
            <a:rPr lang="nl-NL" dirty="0" err="1"/>
            <a:t>group</a:t>
          </a:r>
          <a:r>
            <a:rPr lang="nl-NL" dirty="0"/>
            <a:t> of </a:t>
          </a:r>
          <a:r>
            <a:rPr lang="nl-NL" dirty="0" err="1"/>
            <a:t>students</a:t>
          </a:r>
          <a:r>
            <a:rPr lang="nl-NL" dirty="0"/>
            <a:t> does a </a:t>
          </a:r>
          <a:r>
            <a:rPr lang="nl-NL" dirty="0" err="1"/>
            <a:t>one-day</a:t>
          </a:r>
          <a:r>
            <a:rPr lang="nl-NL" dirty="0"/>
            <a:t> review of </a:t>
          </a:r>
          <a:r>
            <a:rPr lang="nl-NL" dirty="0" err="1"/>
            <a:t>how</a:t>
          </a:r>
          <a:r>
            <a:rPr lang="nl-NL" dirty="0"/>
            <a:t> </a:t>
          </a:r>
          <a:r>
            <a:rPr lang="nl-NL" dirty="0" err="1"/>
            <a:t>students</a:t>
          </a:r>
          <a:r>
            <a:rPr lang="nl-NL" dirty="0"/>
            <a:t> </a:t>
          </a:r>
          <a:r>
            <a:rPr lang="nl-NL" dirty="0" err="1"/>
            <a:t>think</a:t>
          </a:r>
          <a:r>
            <a:rPr lang="nl-NL" dirty="0"/>
            <a:t> </a:t>
          </a:r>
          <a:r>
            <a:rPr lang="nl-NL" dirty="0" err="1"/>
            <a:t>about</a:t>
          </a:r>
          <a:r>
            <a:rPr lang="nl-NL" dirty="0"/>
            <a:t> </a:t>
          </a:r>
          <a:r>
            <a:rPr lang="nl-NL" dirty="0" err="1"/>
            <a:t>safety</a:t>
          </a:r>
          <a:r>
            <a:rPr lang="nl-NL" dirty="0"/>
            <a:t> </a:t>
          </a:r>
          <a:r>
            <a:rPr lang="nl-NL" dirty="0" err="1"/>
            <a:t>and</a:t>
          </a:r>
          <a:r>
            <a:rPr lang="nl-NL" dirty="0"/>
            <a:t> the policy</a:t>
          </a:r>
        </a:p>
      </dgm:t>
    </dgm:pt>
    <dgm:pt modelId="{502AD684-E62B-43ED-B79D-842D5A481540}" type="sibTrans" cxnId="{A4956AC6-CBD2-456C-800D-7947CB647914}">
      <dgm:prSet/>
      <dgm:spPr/>
      <dgm:t>
        <a:bodyPr/>
        <a:lstStyle/>
        <a:p>
          <a:endParaRPr lang="nl-NL"/>
        </a:p>
      </dgm:t>
    </dgm:pt>
    <dgm:pt modelId="{4F10087D-8EFB-44B9-B804-284445E17011}" type="parTrans" cxnId="{A4956AC6-CBD2-456C-800D-7947CB647914}">
      <dgm:prSet/>
      <dgm:spPr/>
      <dgm:t>
        <a:bodyPr/>
        <a:lstStyle/>
        <a:p>
          <a:endParaRPr lang="nl-NL"/>
        </a:p>
      </dgm:t>
    </dgm:pt>
    <dgm:pt modelId="{3481CD72-2A49-49FC-9F77-1B9F577804F3}">
      <dgm:prSet phldrT="[Tekst]"/>
      <dgm:spPr/>
      <dgm:t>
        <a:bodyPr/>
        <a:lstStyle/>
        <a:p>
          <a:r>
            <a:rPr lang="nl-NL" dirty="0"/>
            <a:t>A </a:t>
          </a:r>
          <a:r>
            <a:rPr lang="nl-NL" dirty="0" err="1"/>
            <a:t>group</a:t>
          </a:r>
          <a:r>
            <a:rPr lang="nl-NL" dirty="0"/>
            <a:t> of </a:t>
          </a:r>
          <a:r>
            <a:rPr lang="nl-NL" dirty="0" err="1"/>
            <a:t>staff</a:t>
          </a:r>
          <a:r>
            <a:rPr lang="nl-NL" dirty="0"/>
            <a:t> does a </a:t>
          </a:r>
          <a:r>
            <a:rPr lang="nl-NL" dirty="0" err="1"/>
            <a:t>one-day</a:t>
          </a:r>
          <a:r>
            <a:rPr lang="nl-NL" dirty="0"/>
            <a:t> review of </a:t>
          </a:r>
          <a:r>
            <a:rPr lang="nl-NL" dirty="0" err="1"/>
            <a:t>how</a:t>
          </a:r>
          <a:r>
            <a:rPr lang="nl-NL" dirty="0"/>
            <a:t> </a:t>
          </a:r>
          <a:r>
            <a:rPr lang="nl-NL" dirty="0" err="1"/>
            <a:t>staff</a:t>
          </a:r>
          <a:r>
            <a:rPr lang="nl-NL" dirty="0"/>
            <a:t> </a:t>
          </a:r>
          <a:r>
            <a:rPr lang="nl-NL" dirty="0" err="1"/>
            <a:t>think</a:t>
          </a:r>
          <a:r>
            <a:rPr lang="nl-NL" dirty="0"/>
            <a:t> </a:t>
          </a:r>
          <a:r>
            <a:rPr lang="nl-NL" dirty="0" err="1"/>
            <a:t>about</a:t>
          </a:r>
          <a:r>
            <a:rPr lang="nl-NL" dirty="0"/>
            <a:t> </a:t>
          </a:r>
          <a:r>
            <a:rPr lang="nl-NL" dirty="0" err="1"/>
            <a:t>safety</a:t>
          </a:r>
          <a:r>
            <a:rPr lang="nl-NL" dirty="0"/>
            <a:t> </a:t>
          </a:r>
          <a:r>
            <a:rPr lang="nl-NL" dirty="0" err="1"/>
            <a:t>and</a:t>
          </a:r>
          <a:r>
            <a:rPr lang="nl-NL" dirty="0"/>
            <a:t> the policy</a:t>
          </a:r>
        </a:p>
      </dgm:t>
    </dgm:pt>
    <dgm:pt modelId="{4B0D4E3C-8C7F-4B1F-9B06-829994D3CAD8}" type="parTrans" cxnId="{4A6959DF-5F84-4D8B-8598-B374CF495E84}">
      <dgm:prSet/>
      <dgm:spPr/>
      <dgm:t>
        <a:bodyPr/>
        <a:lstStyle/>
        <a:p>
          <a:endParaRPr lang="nl-NL"/>
        </a:p>
      </dgm:t>
    </dgm:pt>
    <dgm:pt modelId="{D4D429D7-090F-4721-ACC0-6676B6945A95}" type="sibTrans" cxnId="{4A6959DF-5F84-4D8B-8598-B374CF495E84}">
      <dgm:prSet/>
      <dgm:spPr/>
      <dgm:t>
        <a:bodyPr/>
        <a:lstStyle/>
        <a:p>
          <a:endParaRPr lang="nl-NL"/>
        </a:p>
      </dgm:t>
    </dgm:pt>
    <dgm:pt modelId="{62976ACA-475E-43D4-98ED-7044A589C0BE}" type="pres">
      <dgm:prSet presAssocID="{F728EF69-D857-460D-B607-D42E20F8D3B2}" presName="Name0" presStyleCnt="0">
        <dgm:presLayoutVars>
          <dgm:chMax val="5"/>
          <dgm:chPref val="5"/>
          <dgm:dir/>
          <dgm:animLvl val="lvl"/>
        </dgm:presLayoutVars>
      </dgm:prSet>
      <dgm:spPr/>
    </dgm:pt>
    <dgm:pt modelId="{F3F8DED8-775F-4AE4-8845-E5F4CEAFC9D2}" type="pres">
      <dgm:prSet presAssocID="{B4267612-7B60-40BE-AF40-2DE80DFF2806}" presName="parentText1" presStyleLbl="node1" presStyleIdx="0" presStyleCnt="5">
        <dgm:presLayoutVars>
          <dgm:chMax/>
          <dgm:chPref val="3"/>
          <dgm:bulletEnabled val="1"/>
        </dgm:presLayoutVars>
      </dgm:prSet>
      <dgm:spPr/>
    </dgm:pt>
    <dgm:pt modelId="{7DD7C2A1-2CB8-4EB2-ADC4-1EDD4D66F575}" type="pres">
      <dgm:prSet presAssocID="{B4267612-7B60-40BE-AF40-2DE80DFF2806}" presName="childText1" presStyleLbl="solidAlignAcc1" presStyleIdx="0" presStyleCnt="5">
        <dgm:presLayoutVars>
          <dgm:chMax val="0"/>
          <dgm:chPref val="0"/>
          <dgm:bulletEnabled val="1"/>
        </dgm:presLayoutVars>
      </dgm:prSet>
      <dgm:spPr/>
    </dgm:pt>
    <dgm:pt modelId="{C9DE8E54-A356-415D-AC8B-110767AD2993}" type="pres">
      <dgm:prSet presAssocID="{B2A67E73-17B4-49B9-A0DF-46E1DA2FAD05}" presName="parentText2" presStyleLbl="node1" presStyleIdx="1" presStyleCnt="5">
        <dgm:presLayoutVars>
          <dgm:chMax/>
          <dgm:chPref val="3"/>
          <dgm:bulletEnabled val="1"/>
        </dgm:presLayoutVars>
      </dgm:prSet>
      <dgm:spPr/>
    </dgm:pt>
    <dgm:pt modelId="{21964BF2-B239-410D-A2BF-B3B0A4B9862E}" type="pres">
      <dgm:prSet presAssocID="{B2A67E73-17B4-49B9-A0DF-46E1DA2FAD05}" presName="childText2" presStyleLbl="solidAlignAcc1" presStyleIdx="1" presStyleCnt="5">
        <dgm:presLayoutVars>
          <dgm:chMax val="0"/>
          <dgm:chPref val="0"/>
          <dgm:bulletEnabled val="1"/>
        </dgm:presLayoutVars>
      </dgm:prSet>
      <dgm:spPr/>
    </dgm:pt>
    <dgm:pt modelId="{BCFAACB2-9925-498E-A634-5A0ADB2B0C36}" type="pres">
      <dgm:prSet presAssocID="{2C367957-4EA5-421C-8309-75A11DF12963}" presName="parentText3" presStyleLbl="node1" presStyleIdx="2" presStyleCnt="5">
        <dgm:presLayoutVars>
          <dgm:chMax/>
          <dgm:chPref val="3"/>
          <dgm:bulletEnabled val="1"/>
        </dgm:presLayoutVars>
      </dgm:prSet>
      <dgm:spPr/>
    </dgm:pt>
    <dgm:pt modelId="{B641B921-A214-4E7E-80E4-82AB96C1A5FB}" type="pres">
      <dgm:prSet presAssocID="{2C367957-4EA5-421C-8309-75A11DF12963}" presName="childText3" presStyleLbl="solidAlignAcc1" presStyleIdx="2" presStyleCnt="5" custLinFactNeighborX="-1879" custLinFactNeighborY="650">
        <dgm:presLayoutVars>
          <dgm:chMax val="0"/>
          <dgm:chPref val="0"/>
          <dgm:bulletEnabled val="1"/>
        </dgm:presLayoutVars>
      </dgm:prSet>
      <dgm:spPr/>
    </dgm:pt>
    <dgm:pt modelId="{78E173AF-2EE0-4D59-B166-4AB048B6F702}" type="pres">
      <dgm:prSet presAssocID="{0D0D5C2B-7221-4395-A878-A4692025EC5D}" presName="parentText4" presStyleLbl="node1" presStyleIdx="3" presStyleCnt="5">
        <dgm:presLayoutVars>
          <dgm:chMax/>
          <dgm:chPref val="3"/>
          <dgm:bulletEnabled val="1"/>
        </dgm:presLayoutVars>
      </dgm:prSet>
      <dgm:spPr/>
    </dgm:pt>
    <dgm:pt modelId="{95BABD90-D94F-4D29-85AB-70488FEEC9D3}" type="pres">
      <dgm:prSet presAssocID="{0D0D5C2B-7221-4395-A878-A4692025EC5D}" presName="childText4" presStyleLbl="solidAlignAcc1" presStyleIdx="3" presStyleCnt="5">
        <dgm:presLayoutVars>
          <dgm:chMax val="0"/>
          <dgm:chPref val="0"/>
          <dgm:bulletEnabled val="1"/>
        </dgm:presLayoutVars>
      </dgm:prSet>
      <dgm:spPr/>
    </dgm:pt>
    <dgm:pt modelId="{1BC6578E-7DA5-473E-BCF7-1F2C50DB350F}" type="pres">
      <dgm:prSet presAssocID="{56967FEA-C434-40B4-B286-8B9CB0B4DE9F}" presName="parentText5" presStyleLbl="node1" presStyleIdx="4" presStyleCnt="5">
        <dgm:presLayoutVars>
          <dgm:chMax/>
          <dgm:chPref val="3"/>
          <dgm:bulletEnabled val="1"/>
        </dgm:presLayoutVars>
      </dgm:prSet>
      <dgm:spPr/>
    </dgm:pt>
    <dgm:pt modelId="{2577E5A6-97C5-45C4-A3AF-DE41F72AB34D}" type="pres">
      <dgm:prSet presAssocID="{56967FEA-C434-40B4-B286-8B9CB0B4DE9F}" presName="childText5" presStyleLbl="solidAlignAcc1" presStyleIdx="4" presStyleCnt="5">
        <dgm:presLayoutVars>
          <dgm:chMax val="0"/>
          <dgm:chPref val="0"/>
          <dgm:bulletEnabled val="1"/>
        </dgm:presLayoutVars>
      </dgm:prSet>
      <dgm:spPr/>
    </dgm:pt>
  </dgm:ptLst>
  <dgm:cxnLst>
    <dgm:cxn modelId="{5F03C720-5B59-47AE-892F-66735B6BC66A}" type="presOf" srcId="{56967FEA-C434-40B4-B286-8B9CB0B4DE9F}" destId="{1BC6578E-7DA5-473E-BCF7-1F2C50DB350F}" srcOrd="0" destOrd="0" presId="urn:microsoft.com/office/officeart/2009/3/layout/IncreasingArrowsProcess"/>
    <dgm:cxn modelId="{A5817B24-2DC6-464B-A798-EA72E4A4E17F}" srcId="{56967FEA-C434-40B4-B286-8B9CB0B4DE9F}" destId="{41A249C2-CEE9-4196-A462-5C0196E870F0}" srcOrd="0" destOrd="0" parTransId="{35C78058-3B1C-4926-8131-F13F7594BA25}" sibTransId="{0530DB4D-BF30-46ED-8527-65A4D64F2EC2}"/>
    <dgm:cxn modelId="{0E2C0227-C0DA-492C-BC45-F9F6E328814C}" type="presOf" srcId="{B2A67E73-17B4-49B9-A0DF-46E1DA2FAD05}" destId="{C9DE8E54-A356-415D-AC8B-110767AD2993}" srcOrd="0" destOrd="0" presId="urn:microsoft.com/office/officeart/2009/3/layout/IncreasingArrowsProcess"/>
    <dgm:cxn modelId="{DE1C8C36-075F-4AB5-89DA-66A8D4150485}" type="presOf" srcId="{4EBF2B67-ACE9-4BCD-82CE-367EBEC90817}" destId="{21964BF2-B239-410D-A2BF-B3B0A4B9862E}" srcOrd="0" destOrd="0" presId="urn:microsoft.com/office/officeart/2009/3/layout/IncreasingArrowsProcess"/>
    <dgm:cxn modelId="{9E3FD83B-B5DE-4DDE-A512-3C506AF45F4F}" type="presOf" srcId="{2C367957-4EA5-421C-8309-75A11DF12963}" destId="{BCFAACB2-9925-498E-A634-5A0ADB2B0C36}" srcOrd="0" destOrd="0" presId="urn:microsoft.com/office/officeart/2009/3/layout/IncreasingArrowsProcess"/>
    <dgm:cxn modelId="{599CB266-1C3F-4AC0-80EB-D8EB2DD1D1ED}" type="presOf" srcId="{3481CD72-2A49-49FC-9F77-1B9F577804F3}" destId="{95BABD90-D94F-4D29-85AB-70488FEEC9D3}" srcOrd="0" destOrd="0" presId="urn:microsoft.com/office/officeart/2009/3/layout/IncreasingArrowsProcess"/>
    <dgm:cxn modelId="{9A09574D-70E1-4B10-9C8D-8E62C1AC18FC}" type="presOf" srcId="{B4267612-7B60-40BE-AF40-2DE80DFF2806}" destId="{F3F8DED8-775F-4AE4-8845-E5F4CEAFC9D2}" srcOrd="0" destOrd="0" presId="urn:microsoft.com/office/officeart/2009/3/layout/IncreasingArrowsProcess"/>
    <dgm:cxn modelId="{C8D05651-E186-4D20-A747-64201346E3A8}" srcId="{B2A67E73-17B4-49B9-A0DF-46E1DA2FAD05}" destId="{4EBF2B67-ACE9-4BCD-82CE-367EBEC90817}" srcOrd="0" destOrd="0" parTransId="{E41F8942-5A50-4276-BED5-BDB94CF95242}" sibTransId="{1B7AF390-C4D5-4C2E-861D-4DAA02AC2482}"/>
    <dgm:cxn modelId="{AA085573-D8EE-4804-828B-E3FE7F873DE3}" srcId="{F728EF69-D857-460D-B607-D42E20F8D3B2}" destId="{2C367957-4EA5-421C-8309-75A11DF12963}" srcOrd="2" destOrd="0" parTransId="{492D251A-9B07-45E3-B267-8D11C0194728}" sibTransId="{20BF4D1B-C5AA-4950-BD9B-C8BB208B46D1}"/>
    <dgm:cxn modelId="{7CD4F88E-5DF6-4804-8D68-B871B53C8B80}" srcId="{F728EF69-D857-460D-B607-D42E20F8D3B2}" destId="{B4267612-7B60-40BE-AF40-2DE80DFF2806}" srcOrd="0" destOrd="0" parTransId="{49E832B9-DA15-46DA-927B-F08485D3548C}" sibTransId="{C587915E-B958-42B1-A55C-C757291560F1}"/>
    <dgm:cxn modelId="{D2891F93-6BC1-47F8-96BB-6C68CF119641}" type="presOf" srcId="{0D0D5C2B-7221-4395-A878-A4692025EC5D}" destId="{78E173AF-2EE0-4D59-B166-4AB048B6F702}" srcOrd="0" destOrd="0" presId="urn:microsoft.com/office/officeart/2009/3/layout/IncreasingArrowsProcess"/>
    <dgm:cxn modelId="{5B3930BD-C8BD-40C6-B245-7CEC8944226E}" srcId="{F728EF69-D857-460D-B607-D42E20F8D3B2}" destId="{B2A67E73-17B4-49B9-A0DF-46E1DA2FAD05}" srcOrd="1" destOrd="0" parTransId="{610CBE9A-8977-4AE0-8D11-B7C4843271D0}" sibTransId="{CB2DCE08-7150-4DC7-AE16-84E3CCD1C6DD}"/>
    <dgm:cxn modelId="{F27A66C0-5F49-441E-ABC6-75F91EA68659}" type="presOf" srcId="{41A249C2-CEE9-4196-A462-5C0196E870F0}" destId="{2577E5A6-97C5-45C4-A3AF-DE41F72AB34D}" srcOrd="0" destOrd="0" presId="urn:microsoft.com/office/officeart/2009/3/layout/IncreasingArrowsProcess"/>
    <dgm:cxn modelId="{A5AC80C0-1E6F-4831-9B9D-B34AFF3202AC}" srcId="{F728EF69-D857-460D-B607-D42E20F8D3B2}" destId="{0D0D5C2B-7221-4395-A878-A4692025EC5D}" srcOrd="3" destOrd="0" parTransId="{87FD70A9-DFF2-4F59-A5E6-6283180AA301}" sibTransId="{7B9ECEC3-708B-47A9-85D2-9122942FBA51}"/>
    <dgm:cxn modelId="{A4956AC6-CBD2-456C-800D-7947CB647914}" srcId="{2C367957-4EA5-421C-8309-75A11DF12963}" destId="{E1BE9D3F-C3A0-4582-9C95-D358ADDCF195}" srcOrd="0" destOrd="0" parTransId="{4F10087D-8EFB-44B9-B804-284445E17011}" sibTransId="{502AD684-E62B-43ED-B79D-842D5A481540}"/>
    <dgm:cxn modelId="{39B215C7-B4AB-44F5-A0E6-906697AF0334}" type="presOf" srcId="{F728EF69-D857-460D-B607-D42E20F8D3B2}" destId="{62976ACA-475E-43D4-98ED-7044A589C0BE}" srcOrd="0" destOrd="0" presId="urn:microsoft.com/office/officeart/2009/3/layout/IncreasingArrowsProcess"/>
    <dgm:cxn modelId="{C20023CE-2879-4121-8B05-9C7F9AB0E70A}" type="presOf" srcId="{4D024682-5AB6-46F7-87D9-0C4631E63665}" destId="{7DD7C2A1-2CB8-4EB2-ADC4-1EDD4D66F575}" srcOrd="0" destOrd="0" presId="urn:microsoft.com/office/officeart/2009/3/layout/IncreasingArrowsProcess"/>
    <dgm:cxn modelId="{4A6959DF-5F84-4D8B-8598-B374CF495E84}" srcId="{0D0D5C2B-7221-4395-A878-A4692025EC5D}" destId="{3481CD72-2A49-49FC-9F77-1B9F577804F3}" srcOrd="0" destOrd="0" parTransId="{4B0D4E3C-8C7F-4B1F-9B06-829994D3CAD8}" sibTransId="{D4D429D7-090F-4721-ACC0-6676B6945A95}"/>
    <dgm:cxn modelId="{5699C4E2-9D20-4CA3-A300-A52CC09FE8E2}" srcId="{B4267612-7B60-40BE-AF40-2DE80DFF2806}" destId="{4D024682-5AB6-46F7-87D9-0C4631E63665}" srcOrd="0" destOrd="0" parTransId="{AF531F3A-0BC0-498C-A9D2-97641998B5AC}" sibTransId="{4C493176-D0E8-449B-9924-8632A337E8CB}"/>
    <dgm:cxn modelId="{6650F2EB-5CC1-4E90-AFC4-1C4C98C5999D}" type="presOf" srcId="{E1BE9D3F-C3A0-4582-9C95-D358ADDCF195}" destId="{B641B921-A214-4E7E-80E4-82AB96C1A5FB}" srcOrd="0" destOrd="0" presId="urn:microsoft.com/office/officeart/2009/3/layout/IncreasingArrowsProcess"/>
    <dgm:cxn modelId="{30D462F7-54BC-448F-B511-5D8DC0079BE4}" srcId="{F728EF69-D857-460D-B607-D42E20F8D3B2}" destId="{56967FEA-C434-40B4-B286-8B9CB0B4DE9F}" srcOrd="4" destOrd="0" parTransId="{DDC9C07F-4757-4D10-A7CF-5764E8BBD89E}" sibTransId="{C9DFF7E2-F81F-47A6-969C-C60E30B809D5}"/>
    <dgm:cxn modelId="{D44A64D7-8F7F-4717-9D14-2D5643AE8CF0}" type="presParOf" srcId="{62976ACA-475E-43D4-98ED-7044A589C0BE}" destId="{F3F8DED8-775F-4AE4-8845-E5F4CEAFC9D2}" srcOrd="0" destOrd="0" presId="urn:microsoft.com/office/officeart/2009/3/layout/IncreasingArrowsProcess"/>
    <dgm:cxn modelId="{1C1206D8-1199-41D7-A5DB-61130E67E031}" type="presParOf" srcId="{62976ACA-475E-43D4-98ED-7044A589C0BE}" destId="{7DD7C2A1-2CB8-4EB2-ADC4-1EDD4D66F575}" srcOrd="1" destOrd="0" presId="urn:microsoft.com/office/officeart/2009/3/layout/IncreasingArrowsProcess"/>
    <dgm:cxn modelId="{456E14D8-7065-494C-8B0E-71F5362B88CA}" type="presParOf" srcId="{62976ACA-475E-43D4-98ED-7044A589C0BE}" destId="{C9DE8E54-A356-415D-AC8B-110767AD2993}" srcOrd="2" destOrd="0" presId="urn:microsoft.com/office/officeart/2009/3/layout/IncreasingArrowsProcess"/>
    <dgm:cxn modelId="{CCC2F8C5-C1D6-4CE1-83D5-EF7932172145}" type="presParOf" srcId="{62976ACA-475E-43D4-98ED-7044A589C0BE}" destId="{21964BF2-B239-410D-A2BF-B3B0A4B9862E}" srcOrd="3" destOrd="0" presId="urn:microsoft.com/office/officeart/2009/3/layout/IncreasingArrowsProcess"/>
    <dgm:cxn modelId="{6B978642-478D-4869-9D19-F715D1130942}" type="presParOf" srcId="{62976ACA-475E-43D4-98ED-7044A589C0BE}" destId="{BCFAACB2-9925-498E-A634-5A0ADB2B0C36}" srcOrd="4" destOrd="0" presId="urn:microsoft.com/office/officeart/2009/3/layout/IncreasingArrowsProcess"/>
    <dgm:cxn modelId="{8D332CE6-1549-485F-AAF2-586AAA7F4CC9}" type="presParOf" srcId="{62976ACA-475E-43D4-98ED-7044A589C0BE}" destId="{B641B921-A214-4E7E-80E4-82AB96C1A5FB}" srcOrd="5" destOrd="0" presId="urn:microsoft.com/office/officeart/2009/3/layout/IncreasingArrowsProcess"/>
    <dgm:cxn modelId="{7BD9F616-BBD6-4FFC-AEDC-8B4DA573C38B}" type="presParOf" srcId="{62976ACA-475E-43D4-98ED-7044A589C0BE}" destId="{78E173AF-2EE0-4D59-B166-4AB048B6F702}" srcOrd="6" destOrd="0" presId="urn:microsoft.com/office/officeart/2009/3/layout/IncreasingArrowsProcess"/>
    <dgm:cxn modelId="{6671455F-27E4-447F-8A42-DCF7A5E6C1B1}" type="presParOf" srcId="{62976ACA-475E-43D4-98ED-7044A589C0BE}" destId="{95BABD90-D94F-4D29-85AB-70488FEEC9D3}" srcOrd="7" destOrd="0" presId="urn:microsoft.com/office/officeart/2009/3/layout/IncreasingArrowsProcess"/>
    <dgm:cxn modelId="{55E95380-5286-4D03-A34B-BA9B6C8EA290}" type="presParOf" srcId="{62976ACA-475E-43D4-98ED-7044A589C0BE}" destId="{1BC6578E-7DA5-473E-BCF7-1F2C50DB350F}" srcOrd="8" destOrd="0" presId="urn:microsoft.com/office/officeart/2009/3/layout/IncreasingArrowsProcess"/>
    <dgm:cxn modelId="{8627EBF0-DA23-42CE-8A0A-75AA5150C78E}" type="presParOf" srcId="{62976ACA-475E-43D4-98ED-7044A589C0BE}" destId="{2577E5A6-97C5-45C4-A3AF-DE41F72AB34D}" srcOrd="9" destOrd="0" presId="urn:microsoft.com/office/officeart/2009/3/layout/IncreasingArrowsProcess"/>
  </dgm:cxnLst>
  <dgm:bg>
    <a:blipFill>
      <a:blip xmlns:r="http://schemas.openxmlformats.org/officeDocument/2006/relationships" r:embed="rId1">
        <a:extLst>
          <a:ext uri="{28A0092B-C50C-407E-A947-70E740481C1C}">
            <a14:useLocalDpi xmlns:a14="http://schemas.microsoft.com/office/drawing/2010/main" val="0"/>
          </a:ext>
        </a:extLst>
      </a:blip>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177D8-C6AE-4A8E-B04C-2AD88F674CD4}">
      <dsp:nvSpPr>
        <dsp:cNvPr id="0" name=""/>
        <dsp:cNvSpPr/>
      </dsp:nvSpPr>
      <dsp:spPr>
        <a:xfrm>
          <a:off x="2483541" y="2683"/>
          <a:ext cx="1347371" cy="875791"/>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err="1"/>
            <a:t>initial</a:t>
          </a:r>
          <a:r>
            <a:rPr lang="nl-NL" sz="1700" kern="1200" dirty="0"/>
            <a:t> analysis</a:t>
          </a:r>
        </a:p>
      </dsp:txBody>
      <dsp:txXfrm>
        <a:off x="2526294" y="45436"/>
        <a:ext cx="1261865" cy="790285"/>
      </dsp:txXfrm>
    </dsp:sp>
    <dsp:sp modelId="{EA62CEC1-8754-48CC-BED8-8A55C406A2F8}">
      <dsp:nvSpPr>
        <dsp:cNvPr id="0" name=""/>
        <dsp:cNvSpPr/>
      </dsp:nvSpPr>
      <dsp:spPr>
        <a:xfrm>
          <a:off x="1407473" y="440579"/>
          <a:ext cx="3499507" cy="3499507"/>
        </a:xfrm>
        <a:custGeom>
          <a:avLst/>
          <a:gdLst/>
          <a:ahLst/>
          <a:cxnLst/>
          <a:rect l="0" t="0" r="0" b="0"/>
          <a:pathLst>
            <a:path>
              <a:moveTo>
                <a:pt x="2603945" y="222666"/>
              </a:moveTo>
              <a:arcTo wR="1749753" hR="1749753" stAng="17953256" swAng="121182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059BF25-78D2-46CE-BCE2-A73D2AC37543}">
      <dsp:nvSpPr>
        <dsp:cNvPr id="0" name=""/>
        <dsp:cNvSpPr/>
      </dsp:nvSpPr>
      <dsp:spPr>
        <a:xfrm>
          <a:off x="4147656" y="1211733"/>
          <a:ext cx="1347371" cy="875791"/>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defining policy</a:t>
          </a:r>
        </a:p>
      </dsp:txBody>
      <dsp:txXfrm>
        <a:off x="4190409" y="1254486"/>
        <a:ext cx="1261865" cy="790285"/>
      </dsp:txXfrm>
    </dsp:sp>
    <dsp:sp modelId="{8AB107AC-4CDC-4B1A-90FC-B6493B16AA34}">
      <dsp:nvSpPr>
        <dsp:cNvPr id="0" name=""/>
        <dsp:cNvSpPr/>
      </dsp:nvSpPr>
      <dsp:spPr>
        <a:xfrm>
          <a:off x="1407473" y="440579"/>
          <a:ext cx="3499507" cy="3499507"/>
        </a:xfrm>
        <a:custGeom>
          <a:avLst/>
          <a:gdLst/>
          <a:ahLst/>
          <a:cxnLst/>
          <a:rect l="0" t="0" r="0" b="0"/>
          <a:pathLst>
            <a:path>
              <a:moveTo>
                <a:pt x="3495313" y="1870829"/>
              </a:moveTo>
              <a:arcTo wR="1749753" hR="1749753" stAng="21838068" swAng="135994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97BFB51-47F7-419F-A4F8-1A7AD6449EE0}">
      <dsp:nvSpPr>
        <dsp:cNvPr id="0" name=""/>
        <dsp:cNvSpPr/>
      </dsp:nvSpPr>
      <dsp:spPr>
        <a:xfrm>
          <a:off x="3512021" y="3168017"/>
          <a:ext cx="1347371" cy="8757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defining procedures</a:t>
          </a:r>
        </a:p>
      </dsp:txBody>
      <dsp:txXfrm>
        <a:off x="3554774" y="3210770"/>
        <a:ext cx="1261865" cy="790285"/>
      </dsp:txXfrm>
    </dsp:sp>
    <dsp:sp modelId="{26BB382A-ED9C-4AFF-A68E-451EAAC15293}">
      <dsp:nvSpPr>
        <dsp:cNvPr id="0" name=""/>
        <dsp:cNvSpPr/>
      </dsp:nvSpPr>
      <dsp:spPr>
        <a:xfrm>
          <a:off x="1407473" y="440579"/>
          <a:ext cx="3499507" cy="3499507"/>
        </a:xfrm>
        <a:custGeom>
          <a:avLst/>
          <a:gdLst/>
          <a:ahLst/>
          <a:cxnLst/>
          <a:rect l="0" t="0" r="0" b="0"/>
          <a:pathLst>
            <a:path>
              <a:moveTo>
                <a:pt x="1964563" y="3486271"/>
              </a:moveTo>
              <a:arcTo wR="1749753" hR="1749753" stAng="4976894" swAng="84621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6B9148E-BE64-4C40-9FC2-80B07649E6CA}">
      <dsp:nvSpPr>
        <dsp:cNvPr id="0" name=""/>
        <dsp:cNvSpPr/>
      </dsp:nvSpPr>
      <dsp:spPr>
        <a:xfrm>
          <a:off x="1455062" y="3168017"/>
          <a:ext cx="1347371" cy="8757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external audit</a:t>
          </a:r>
        </a:p>
      </dsp:txBody>
      <dsp:txXfrm>
        <a:off x="1497815" y="3210770"/>
        <a:ext cx="1261865" cy="790285"/>
      </dsp:txXfrm>
    </dsp:sp>
    <dsp:sp modelId="{1A5027B2-1EC7-4BDE-A489-53061FB35771}">
      <dsp:nvSpPr>
        <dsp:cNvPr id="0" name=""/>
        <dsp:cNvSpPr/>
      </dsp:nvSpPr>
      <dsp:spPr>
        <a:xfrm>
          <a:off x="1407473" y="440579"/>
          <a:ext cx="3499507" cy="3499507"/>
        </a:xfrm>
        <a:custGeom>
          <a:avLst/>
          <a:gdLst/>
          <a:ahLst/>
          <a:cxnLst/>
          <a:rect l="0" t="0" r="0" b="0"/>
          <a:pathLst>
            <a:path>
              <a:moveTo>
                <a:pt x="185663" y="2534138"/>
              </a:moveTo>
              <a:arcTo wR="1749753" hR="1749753" stAng="9201985" swAng="135994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EA372D8-F575-417E-A34E-2C2DCBA353F8}">
      <dsp:nvSpPr>
        <dsp:cNvPr id="0" name=""/>
        <dsp:cNvSpPr/>
      </dsp:nvSpPr>
      <dsp:spPr>
        <a:xfrm>
          <a:off x="819427" y="1211733"/>
          <a:ext cx="1347371" cy="8757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a:t>certificate</a:t>
          </a:r>
        </a:p>
      </dsp:txBody>
      <dsp:txXfrm>
        <a:off x="862180" y="1254486"/>
        <a:ext cx="1261865" cy="790285"/>
      </dsp:txXfrm>
    </dsp:sp>
    <dsp:sp modelId="{F072530D-765B-4C9A-A71A-153690781B25}">
      <dsp:nvSpPr>
        <dsp:cNvPr id="0" name=""/>
        <dsp:cNvSpPr/>
      </dsp:nvSpPr>
      <dsp:spPr>
        <a:xfrm>
          <a:off x="1407473" y="440579"/>
          <a:ext cx="3499507" cy="3499507"/>
        </a:xfrm>
        <a:custGeom>
          <a:avLst/>
          <a:gdLst/>
          <a:ahLst/>
          <a:cxnLst/>
          <a:rect l="0" t="0" r="0" b="0"/>
          <a:pathLst>
            <a:path>
              <a:moveTo>
                <a:pt x="420858" y="611476"/>
              </a:moveTo>
              <a:arcTo wR="1749753" hR="1749753" stAng="13234920" swAng="121182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8DED8-775F-4AE4-8845-E5F4CEAFC9D2}">
      <dsp:nvSpPr>
        <dsp:cNvPr id="0" name=""/>
        <dsp:cNvSpPr/>
      </dsp:nvSpPr>
      <dsp:spPr>
        <a:xfrm>
          <a:off x="0" y="251856"/>
          <a:ext cx="6912767" cy="100531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9593" numCol="1" spcCol="1270" anchor="ctr" anchorCtr="0">
          <a:noAutofit/>
        </a:bodyPr>
        <a:lstStyle/>
        <a:p>
          <a:pPr marL="0" lvl="0" indent="0" algn="l" defTabSz="800100">
            <a:lnSpc>
              <a:spcPct val="90000"/>
            </a:lnSpc>
            <a:spcBef>
              <a:spcPct val="0"/>
            </a:spcBef>
            <a:spcAft>
              <a:spcPct val="35000"/>
            </a:spcAft>
            <a:buNone/>
          </a:pPr>
          <a:r>
            <a:rPr lang="nl-NL" sz="1800" kern="1200"/>
            <a:t>1.1 Collection of documents</a:t>
          </a:r>
        </a:p>
      </dsp:txBody>
      <dsp:txXfrm>
        <a:off x="0" y="503184"/>
        <a:ext cx="6661440" cy="502655"/>
      </dsp:txXfrm>
    </dsp:sp>
    <dsp:sp modelId="{7DD7C2A1-2CB8-4EB2-ADC4-1EDD4D66F575}">
      <dsp:nvSpPr>
        <dsp:cNvPr id="0" name=""/>
        <dsp:cNvSpPr/>
      </dsp:nvSpPr>
      <dsp:spPr>
        <a:xfrm>
          <a:off x="0" y="1025798"/>
          <a:ext cx="1277617" cy="18459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nl-NL" sz="1100" kern="1200" dirty="0"/>
            <a:t>The school management </a:t>
          </a:r>
          <a:r>
            <a:rPr lang="nl-NL" sz="1100" kern="1200" dirty="0" err="1"/>
            <a:t>collects</a:t>
          </a:r>
          <a:r>
            <a:rPr lang="nl-NL" sz="1100" kern="1200" dirty="0"/>
            <a:t> </a:t>
          </a:r>
          <a:r>
            <a:rPr lang="nl-NL" sz="1100" kern="1200" dirty="0" err="1"/>
            <a:t>what</a:t>
          </a:r>
          <a:r>
            <a:rPr lang="nl-NL" sz="1100" kern="1200" dirty="0"/>
            <a:t> the school does on </a:t>
          </a:r>
          <a:r>
            <a:rPr lang="nl-NL" sz="1100" kern="1200" dirty="0" err="1"/>
            <a:t>antibullying</a:t>
          </a:r>
          <a:r>
            <a:rPr lang="nl-NL" sz="1100" kern="1200" dirty="0"/>
            <a:t> </a:t>
          </a:r>
          <a:r>
            <a:rPr lang="nl-NL" sz="1100" kern="1200" dirty="0" err="1"/>
            <a:t>and</a:t>
          </a:r>
          <a:r>
            <a:rPr lang="nl-NL" sz="1100" kern="1200" dirty="0"/>
            <a:t> </a:t>
          </a:r>
          <a:r>
            <a:rPr lang="nl-NL" sz="1100" kern="1200" dirty="0" err="1"/>
            <a:t>prosocial</a:t>
          </a:r>
          <a:r>
            <a:rPr lang="nl-NL" sz="1100" kern="1200" dirty="0"/>
            <a:t> policy</a:t>
          </a:r>
        </a:p>
      </dsp:txBody>
      <dsp:txXfrm>
        <a:off x="0" y="1025798"/>
        <a:ext cx="1277617" cy="1845910"/>
      </dsp:txXfrm>
    </dsp:sp>
    <dsp:sp modelId="{C9DE8E54-A356-415D-AC8B-110767AD2993}">
      <dsp:nvSpPr>
        <dsp:cNvPr id="0" name=""/>
        <dsp:cNvSpPr/>
      </dsp:nvSpPr>
      <dsp:spPr>
        <a:xfrm>
          <a:off x="1277479" y="587089"/>
          <a:ext cx="5635287" cy="100531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9593" numCol="1" spcCol="1270" anchor="ctr" anchorCtr="0">
          <a:noAutofit/>
        </a:bodyPr>
        <a:lstStyle/>
        <a:p>
          <a:pPr marL="0" lvl="0" indent="0" algn="l" defTabSz="800100">
            <a:lnSpc>
              <a:spcPct val="90000"/>
            </a:lnSpc>
            <a:spcBef>
              <a:spcPct val="0"/>
            </a:spcBef>
            <a:spcAft>
              <a:spcPct val="35000"/>
            </a:spcAft>
            <a:buNone/>
          </a:pPr>
          <a:r>
            <a:rPr lang="nl-NL" sz="1800" kern="1200"/>
            <a:t>1.2 Survey research</a:t>
          </a:r>
        </a:p>
      </dsp:txBody>
      <dsp:txXfrm>
        <a:off x="1277479" y="838417"/>
        <a:ext cx="5383960" cy="502655"/>
      </dsp:txXfrm>
    </dsp:sp>
    <dsp:sp modelId="{21964BF2-B239-410D-A2BF-B3B0A4B9862E}">
      <dsp:nvSpPr>
        <dsp:cNvPr id="0" name=""/>
        <dsp:cNvSpPr/>
      </dsp:nvSpPr>
      <dsp:spPr>
        <a:xfrm>
          <a:off x="1277479" y="1361030"/>
          <a:ext cx="1277617" cy="18459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nl-NL" sz="1100" kern="1200" dirty="0" err="1"/>
            <a:t>Surveys</a:t>
          </a:r>
          <a:r>
            <a:rPr lang="nl-NL" sz="1100" kern="1200" dirty="0"/>
            <a:t> are </a:t>
          </a:r>
          <a:r>
            <a:rPr lang="nl-NL" sz="1100" kern="1200" dirty="0" err="1"/>
            <a:t>done</a:t>
          </a:r>
          <a:r>
            <a:rPr lang="nl-NL" sz="1100" kern="1200" dirty="0"/>
            <a:t> </a:t>
          </a:r>
          <a:r>
            <a:rPr lang="nl-NL" sz="1100" kern="1200" dirty="0" err="1"/>
            <a:t>among</a:t>
          </a:r>
          <a:r>
            <a:rPr lang="nl-NL" sz="1100" kern="1200" dirty="0"/>
            <a:t> </a:t>
          </a:r>
          <a:r>
            <a:rPr lang="nl-NL" sz="1100" kern="1200" dirty="0" err="1"/>
            <a:t>students</a:t>
          </a:r>
          <a:r>
            <a:rPr lang="nl-NL" sz="1100" kern="1200" dirty="0"/>
            <a:t> </a:t>
          </a:r>
          <a:r>
            <a:rPr lang="nl-NL" sz="1100" kern="1200" dirty="0" err="1"/>
            <a:t>and</a:t>
          </a:r>
          <a:r>
            <a:rPr lang="nl-NL" sz="1100" kern="1200" dirty="0"/>
            <a:t> </a:t>
          </a:r>
          <a:r>
            <a:rPr lang="nl-NL" sz="1100" kern="1200" dirty="0" err="1"/>
            <a:t>staff</a:t>
          </a:r>
          <a:r>
            <a:rPr lang="nl-NL" sz="1100" kern="1200" dirty="0"/>
            <a:t> </a:t>
          </a:r>
          <a:r>
            <a:rPr lang="nl-NL" sz="1100" kern="1200" dirty="0" err="1"/>
            <a:t>to</a:t>
          </a:r>
          <a:r>
            <a:rPr lang="nl-NL" sz="1100" kern="1200" dirty="0"/>
            <a:t> get a </a:t>
          </a:r>
          <a:r>
            <a:rPr lang="nl-NL" sz="1100" kern="1200" dirty="0" err="1"/>
            <a:t>statistical</a:t>
          </a:r>
          <a:r>
            <a:rPr lang="nl-NL" sz="1100" kern="1200" dirty="0"/>
            <a:t> view of the </a:t>
          </a:r>
          <a:r>
            <a:rPr lang="nl-NL" sz="1100" kern="1200" dirty="0" err="1"/>
            <a:t>situation</a:t>
          </a:r>
          <a:r>
            <a:rPr lang="nl-NL" sz="1100" kern="1200" dirty="0"/>
            <a:t>, the consultant </a:t>
          </a:r>
          <a:r>
            <a:rPr lang="nl-NL" sz="1100" kern="1200" dirty="0" err="1"/>
            <a:t>makes</a:t>
          </a:r>
          <a:r>
            <a:rPr lang="nl-NL" sz="1100" kern="1200" dirty="0"/>
            <a:t> a report </a:t>
          </a:r>
          <a:r>
            <a:rPr lang="nl-NL" sz="1100" kern="1200" dirty="0" err="1"/>
            <a:t>and</a:t>
          </a:r>
          <a:r>
            <a:rPr lang="nl-NL" sz="1100" kern="1200" dirty="0"/>
            <a:t> </a:t>
          </a:r>
          <a:r>
            <a:rPr lang="nl-NL" sz="1100" kern="1200" dirty="0" err="1"/>
            <a:t>recommendations</a:t>
          </a:r>
          <a:endParaRPr lang="nl-NL" sz="1100" kern="1200" dirty="0"/>
        </a:p>
      </dsp:txBody>
      <dsp:txXfrm>
        <a:off x="1277479" y="1361030"/>
        <a:ext cx="1277617" cy="1845910"/>
      </dsp:txXfrm>
    </dsp:sp>
    <dsp:sp modelId="{BCFAACB2-9925-498E-A634-5A0ADB2B0C36}">
      <dsp:nvSpPr>
        <dsp:cNvPr id="0" name=""/>
        <dsp:cNvSpPr/>
      </dsp:nvSpPr>
      <dsp:spPr>
        <a:xfrm>
          <a:off x="2554958" y="922321"/>
          <a:ext cx="4357808" cy="100531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9593" numCol="1" spcCol="1270" anchor="ctr" anchorCtr="0">
          <a:noAutofit/>
        </a:bodyPr>
        <a:lstStyle/>
        <a:p>
          <a:pPr marL="0" lvl="0" indent="0" algn="l" defTabSz="800100">
            <a:lnSpc>
              <a:spcPct val="90000"/>
            </a:lnSpc>
            <a:spcBef>
              <a:spcPct val="0"/>
            </a:spcBef>
            <a:spcAft>
              <a:spcPct val="35000"/>
            </a:spcAft>
            <a:buNone/>
          </a:pPr>
          <a:r>
            <a:rPr lang="nl-NL" sz="1800" kern="1200" dirty="0"/>
            <a:t>1.3 Review </a:t>
          </a:r>
          <a:r>
            <a:rPr lang="nl-NL" sz="1800" kern="1200" dirty="0" err="1"/>
            <a:t>by</a:t>
          </a:r>
          <a:r>
            <a:rPr lang="nl-NL" sz="1800" kern="1200" dirty="0"/>
            <a:t> </a:t>
          </a:r>
          <a:r>
            <a:rPr lang="nl-NL" sz="1800" kern="1200" dirty="0" err="1"/>
            <a:t>students</a:t>
          </a:r>
          <a:endParaRPr lang="nl-NL" sz="1800" kern="1200" dirty="0"/>
        </a:p>
      </dsp:txBody>
      <dsp:txXfrm>
        <a:off x="2554958" y="1173649"/>
        <a:ext cx="4106481" cy="502655"/>
      </dsp:txXfrm>
    </dsp:sp>
    <dsp:sp modelId="{B641B921-A214-4E7E-80E4-82AB96C1A5FB}">
      <dsp:nvSpPr>
        <dsp:cNvPr id="0" name=""/>
        <dsp:cNvSpPr/>
      </dsp:nvSpPr>
      <dsp:spPr>
        <a:xfrm>
          <a:off x="2530952" y="1708261"/>
          <a:ext cx="1277617" cy="18459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nl-NL" sz="1100" kern="1200" dirty="0"/>
            <a:t>A </a:t>
          </a:r>
          <a:r>
            <a:rPr lang="nl-NL" sz="1100" kern="1200" dirty="0" err="1"/>
            <a:t>group</a:t>
          </a:r>
          <a:r>
            <a:rPr lang="nl-NL" sz="1100" kern="1200" dirty="0"/>
            <a:t> of </a:t>
          </a:r>
          <a:r>
            <a:rPr lang="nl-NL" sz="1100" kern="1200" dirty="0" err="1"/>
            <a:t>students</a:t>
          </a:r>
          <a:r>
            <a:rPr lang="nl-NL" sz="1100" kern="1200" dirty="0"/>
            <a:t> does a </a:t>
          </a:r>
          <a:r>
            <a:rPr lang="nl-NL" sz="1100" kern="1200" dirty="0" err="1"/>
            <a:t>one-day</a:t>
          </a:r>
          <a:r>
            <a:rPr lang="nl-NL" sz="1100" kern="1200" dirty="0"/>
            <a:t> review of </a:t>
          </a:r>
          <a:r>
            <a:rPr lang="nl-NL" sz="1100" kern="1200" dirty="0" err="1"/>
            <a:t>how</a:t>
          </a:r>
          <a:r>
            <a:rPr lang="nl-NL" sz="1100" kern="1200" dirty="0"/>
            <a:t> </a:t>
          </a:r>
          <a:r>
            <a:rPr lang="nl-NL" sz="1100" kern="1200" dirty="0" err="1"/>
            <a:t>students</a:t>
          </a:r>
          <a:r>
            <a:rPr lang="nl-NL" sz="1100" kern="1200" dirty="0"/>
            <a:t> </a:t>
          </a:r>
          <a:r>
            <a:rPr lang="nl-NL" sz="1100" kern="1200" dirty="0" err="1"/>
            <a:t>think</a:t>
          </a:r>
          <a:r>
            <a:rPr lang="nl-NL" sz="1100" kern="1200" dirty="0"/>
            <a:t> </a:t>
          </a:r>
          <a:r>
            <a:rPr lang="nl-NL" sz="1100" kern="1200" dirty="0" err="1"/>
            <a:t>about</a:t>
          </a:r>
          <a:r>
            <a:rPr lang="nl-NL" sz="1100" kern="1200" dirty="0"/>
            <a:t> </a:t>
          </a:r>
          <a:r>
            <a:rPr lang="nl-NL" sz="1100" kern="1200" dirty="0" err="1"/>
            <a:t>safety</a:t>
          </a:r>
          <a:r>
            <a:rPr lang="nl-NL" sz="1100" kern="1200" dirty="0"/>
            <a:t> </a:t>
          </a:r>
          <a:r>
            <a:rPr lang="nl-NL" sz="1100" kern="1200" dirty="0" err="1"/>
            <a:t>and</a:t>
          </a:r>
          <a:r>
            <a:rPr lang="nl-NL" sz="1100" kern="1200" dirty="0"/>
            <a:t> the policy</a:t>
          </a:r>
        </a:p>
      </dsp:txBody>
      <dsp:txXfrm>
        <a:off x="2530952" y="1708261"/>
        <a:ext cx="1277617" cy="1845910"/>
      </dsp:txXfrm>
    </dsp:sp>
    <dsp:sp modelId="{78E173AF-2EE0-4D59-B166-4AB048B6F702}">
      <dsp:nvSpPr>
        <dsp:cNvPr id="0" name=""/>
        <dsp:cNvSpPr/>
      </dsp:nvSpPr>
      <dsp:spPr>
        <a:xfrm>
          <a:off x="3833129" y="1257554"/>
          <a:ext cx="3079637" cy="100531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9593" numCol="1" spcCol="1270" anchor="ctr" anchorCtr="0">
          <a:noAutofit/>
        </a:bodyPr>
        <a:lstStyle/>
        <a:p>
          <a:pPr marL="0" lvl="0" indent="0" algn="l" defTabSz="800100">
            <a:lnSpc>
              <a:spcPct val="90000"/>
            </a:lnSpc>
            <a:spcBef>
              <a:spcPct val="0"/>
            </a:spcBef>
            <a:spcAft>
              <a:spcPct val="35000"/>
            </a:spcAft>
            <a:buNone/>
          </a:pPr>
          <a:r>
            <a:rPr lang="nl-NL" sz="1800" kern="1200" dirty="0"/>
            <a:t>1.4 Review </a:t>
          </a:r>
          <a:r>
            <a:rPr lang="nl-NL" sz="1800" kern="1200" dirty="0" err="1"/>
            <a:t>by</a:t>
          </a:r>
          <a:r>
            <a:rPr lang="nl-NL" sz="1800" kern="1200" dirty="0"/>
            <a:t> </a:t>
          </a:r>
          <a:r>
            <a:rPr lang="nl-NL" sz="1800" kern="1200" dirty="0" err="1"/>
            <a:t>staff</a:t>
          </a:r>
          <a:endParaRPr lang="nl-NL" sz="1800" kern="1200" dirty="0"/>
        </a:p>
      </dsp:txBody>
      <dsp:txXfrm>
        <a:off x="3833129" y="1508882"/>
        <a:ext cx="2828310" cy="502655"/>
      </dsp:txXfrm>
    </dsp:sp>
    <dsp:sp modelId="{95BABD90-D94F-4D29-85AB-70488FEEC9D3}">
      <dsp:nvSpPr>
        <dsp:cNvPr id="0" name=""/>
        <dsp:cNvSpPr/>
      </dsp:nvSpPr>
      <dsp:spPr>
        <a:xfrm>
          <a:off x="3833129" y="2031496"/>
          <a:ext cx="1277617" cy="18459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nl-NL" sz="1100" kern="1200" dirty="0"/>
            <a:t>A </a:t>
          </a:r>
          <a:r>
            <a:rPr lang="nl-NL" sz="1100" kern="1200" dirty="0" err="1"/>
            <a:t>group</a:t>
          </a:r>
          <a:r>
            <a:rPr lang="nl-NL" sz="1100" kern="1200" dirty="0"/>
            <a:t> of </a:t>
          </a:r>
          <a:r>
            <a:rPr lang="nl-NL" sz="1100" kern="1200" dirty="0" err="1"/>
            <a:t>staff</a:t>
          </a:r>
          <a:r>
            <a:rPr lang="nl-NL" sz="1100" kern="1200" dirty="0"/>
            <a:t> does a </a:t>
          </a:r>
          <a:r>
            <a:rPr lang="nl-NL" sz="1100" kern="1200" dirty="0" err="1"/>
            <a:t>one-day</a:t>
          </a:r>
          <a:r>
            <a:rPr lang="nl-NL" sz="1100" kern="1200" dirty="0"/>
            <a:t> review of </a:t>
          </a:r>
          <a:r>
            <a:rPr lang="nl-NL" sz="1100" kern="1200" dirty="0" err="1"/>
            <a:t>how</a:t>
          </a:r>
          <a:r>
            <a:rPr lang="nl-NL" sz="1100" kern="1200" dirty="0"/>
            <a:t> </a:t>
          </a:r>
          <a:r>
            <a:rPr lang="nl-NL" sz="1100" kern="1200" dirty="0" err="1"/>
            <a:t>staff</a:t>
          </a:r>
          <a:r>
            <a:rPr lang="nl-NL" sz="1100" kern="1200" dirty="0"/>
            <a:t> </a:t>
          </a:r>
          <a:r>
            <a:rPr lang="nl-NL" sz="1100" kern="1200" dirty="0" err="1"/>
            <a:t>think</a:t>
          </a:r>
          <a:r>
            <a:rPr lang="nl-NL" sz="1100" kern="1200" dirty="0"/>
            <a:t> </a:t>
          </a:r>
          <a:r>
            <a:rPr lang="nl-NL" sz="1100" kern="1200" dirty="0" err="1"/>
            <a:t>about</a:t>
          </a:r>
          <a:r>
            <a:rPr lang="nl-NL" sz="1100" kern="1200" dirty="0"/>
            <a:t> </a:t>
          </a:r>
          <a:r>
            <a:rPr lang="nl-NL" sz="1100" kern="1200" dirty="0" err="1"/>
            <a:t>safety</a:t>
          </a:r>
          <a:r>
            <a:rPr lang="nl-NL" sz="1100" kern="1200" dirty="0"/>
            <a:t> </a:t>
          </a:r>
          <a:r>
            <a:rPr lang="nl-NL" sz="1100" kern="1200" dirty="0" err="1"/>
            <a:t>and</a:t>
          </a:r>
          <a:r>
            <a:rPr lang="nl-NL" sz="1100" kern="1200" dirty="0"/>
            <a:t> the policy</a:t>
          </a:r>
        </a:p>
      </dsp:txBody>
      <dsp:txXfrm>
        <a:off x="3833129" y="2031496"/>
        <a:ext cx="1277617" cy="1845910"/>
      </dsp:txXfrm>
    </dsp:sp>
    <dsp:sp modelId="{1BC6578E-7DA5-473E-BCF7-1F2C50DB350F}">
      <dsp:nvSpPr>
        <dsp:cNvPr id="0" name=""/>
        <dsp:cNvSpPr/>
      </dsp:nvSpPr>
      <dsp:spPr>
        <a:xfrm>
          <a:off x="5110608" y="1592787"/>
          <a:ext cx="1802158" cy="1005310"/>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9593" numCol="1" spcCol="1270" anchor="ctr" anchorCtr="0">
          <a:noAutofit/>
        </a:bodyPr>
        <a:lstStyle/>
        <a:p>
          <a:pPr marL="0" lvl="0" indent="0" algn="l" defTabSz="800100">
            <a:lnSpc>
              <a:spcPct val="90000"/>
            </a:lnSpc>
            <a:spcBef>
              <a:spcPct val="0"/>
            </a:spcBef>
            <a:spcAft>
              <a:spcPct val="35000"/>
            </a:spcAft>
            <a:buNone/>
          </a:pPr>
          <a:r>
            <a:rPr lang="nl-NL" sz="1800" kern="1200"/>
            <a:t>1.5 Analysis</a:t>
          </a:r>
        </a:p>
      </dsp:txBody>
      <dsp:txXfrm>
        <a:off x="5110608" y="1844115"/>
        <a:ext cx="1550831" cy="502655"/>
      </dsp:txXfrm>
    </dsp:sp>
    <dsp:sp modelId="{2577E5A6-97C5-45C4-A3AF-DE41F72AB34D}">
      <dsp:nvSpPr>
        <dsp:cNvPr id="0" name=""/>
        <dsp:cNvSpPr/>
      </dsp:nvSpPr>
      <dsp:spPr>
        <a:xfrm>
          <a:off x="5110608" y="2366728"/>
          <a:ext cx="1277617" cy="18459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nl-NL" sz="1100" kern="1200" dirty="0"/>
            <a:t>The school management </a:t>
          </a:r>
          <a:r>
            <a:rPr lang="nl-NL" sz="1100" kern="1200" dirty="0" err="1"/>
            <a:t>fills</a:t>
          </a:r>
          <a:r>
            <a:rPr lang="nl-NL" sz="1100" kern="1200" dirty="0"/>
            <a:t> in a summaring checklist, analyses the </a:t>
          </a:r>
          <a:r>
            <a:rPr lang="nl-NL" sz="1100" kern="1200" dirty="0" err="1"/>
            <a:t>situation</a:t>
          </a:r>
          <a:r>
            <a:rPr lang="nl-NL" sz="1100" kern="1200" dirty="0"/>
            <a:t> </a:t>
          </a:r>
          <a:r>
            <a:rPr lang="nl-NL" sz="1100" kern="1200" dirty="0" err="1"/>
            <a:t>and</a:t>
          </a:r>
          <a:r>
            <a:rPr lang="nl-NL" sz="1100" kern="1200" dirty="0"/>
            <a:t> </a:t>
          </a:r>
          <a:r>
            <a:rPr lang="nl-NL" sz="1100" kern="1200" dirty="0" err="1"/>
            <a:t>proposes</a:t>
          </a:r>
          <a:r>
            <a:rPr lang="nl-NL" sz="1100" kern="1200" dirty="0"/>
            <a:t> goals </a:t>
          </a:r>
          <a:r>
            <a:rPr lang="nl-NL" sz="1100" kern="1200" dirty="0" err="1"/>
            <a:t>and</a:t>
          </a:r>
          <a:r>
            <a:rPr lang="nl-NL" sz="1100" kern="1200" dirty="0"/>
            <a:t> </a:t>
          </a:r>
          <a:r>
            <a:rPr lang="nl-NL" sz="1100" kern="1200" dirty="0" err="1"/>
            <a:t>interventions</a:t>
          </a:r>
          <a:r>
            <a:rPr lang="nl-NL" sz="1100" kern="1200" dirty="0"/>
            <a:t> </a:t>
          </a:r>
          <a:r>
            <a:rPr lang="nl-NL" sz="1100" kern="1200" dirty="0" err="1"/>
            <a:t>for</a:t>
          </a:r>
          <a:r>
            <a:rPr lang="nl-NL" sz="1100" kern="1200" dirty="0"/>
            <a:t> </a:t>
          </a:r>
          <a:r>
            <a:rPr lang="nl-NL" sz="1100" kern="1200" dirty="0" err="1"/>
            <a:t>improvement</a:t>
          </a:r>
          <a:endParaRPr lang="nl-NL" sz="1100" kern="1200" dirty="0"/>
        </a:p>
      </dsp:txBody>
      <dsp:txXfrm>
        <a:off x="5110608" y="2366728"/>
        <a:ext cx="1277617" cy="1845910"/>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dirty="0"/>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endParaRPr lang="el-GR" altLang="el-GR" dirty="0"/>
          </a:p>
        </p:txBody>
      </p:sp>
    </p:spTree>
    <p:extLst>
      <p:ext uri="{BB962C8B-B14F-4D97-AF65-F5344CB8AC3E}">
        <p14:creationId xmlns:p14="http://schemas.microsoft.com/office/powerpoint/2010/main" val="316086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b="0"/>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C136BC86-CC07-4E3D-9B22-20BDE479715D}" type="slidenum">
              <a:rPr lang="el-GR" altLang="el-GR"/>
              <a:pPr>
                <a:defRPr/>
              </a:pPr>
              <a:t>‹nr.›</a:t>
            </a:fld>
            <a:endParaRPr lang="el-GR" altLang="el-GR"/>
          </a:p>
        </p:txBody>
      </p:sp>
    </p:spTree>
    <p:extLst>
      <p:ext uri="{BB962C8B-B14F-4D97-AF65-F5344CB8AC3E}">
        <p14:creationId xmlns:p14="http://schemas.microsoft.com/office/powerpoint/2010/main" val="197659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7A97324-FBC7-479F-B096-FC6CB116C699}" type="slidenum">
              <a:rPr lang="el-GR" altLang="el-GR"/>
              <a:pPr>
                <a:defRPr/>
              </a:pPr>
              <a:t>‹nr.›</a:t>
            </a:fld>
            <a:endParaRPr lang="el-GR" altLang="el-GR"/>
          </a:p>
        </p:txBody>
      </p:sp>
      <p:pic>
        <p:nvPicPr>
          <p:cNvPr id="7" name="Afbeelding 6">
            <a:extLst>
              <a:ext uri="{FF2B5EF4-FFF2-40B4-BE49-F238E27FC236}">
                <a16:creationId xmlns:a16="http://schemas.microsoft.com/office/drawing/2014/main" id="{D8AFA944-C114-4B9A-A73F-A04AE0F9417D}"/>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294354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8CCEC1E-7D5C-4EC1-B3CC-4946F4459596}" type="slidenum">
              <a:rPr lang="el-GR" altLang="el-GR"/>
              <a:pPr>
                <a:defRPr/>
              </a:pPr>
              <a:t>‹nr.›</a:t>
            </a:fld>
            <a:endParaRPr lang="el-GR" altLang="el-GR"/>
          </a:p>
        </p:txBody>
      </p:sp>
      <p:pic>
        <p:nvPicPr>
          <p:cNvPr id="7" name="Afbeelding 6">
            <a:extLst>
              <a:ext uri="{FF2B5EF4-FFF2-40B4-BE49-F238E27FC236}">
                <a16:creationId xmlns:a16="http://schemas.microsoft.com/office/drawing/2014/main" id="{C291DC8A-D0DD-4B06-89B4-39B3CB3ADDF9}"/>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3802248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4114A1-A22F-4C84-8E12-D173C26775B8}"/>
              </a:ext>
            </a:extLst>
          </p:cNvPr>
          <p:cNvSpPr>
            <a:spLocks noGrp="1"/>
          </p:cNvSpPr>
          <p:nvPr>
            <p:ph type="ctrTitle"/>
          </p:nvPr>
        </p:nvSpPr>
        <p:spPr>
          <a:xfrm>
            <a:off x="1143000" y="1122363"/>
            <a:ext cx="6858000" cy="2387600"/>
          </a:xfrm>
        </p:spPr>
        <p:txBody>
          <a:bodyPr anchor="b"/>
          <a:lstStyle>
            <a:lvl1pPr algn="ctr">
              <a:defRPr sz="6000"/>
            </a:lvl1pPr>
          </a:lstStyle>
          <a:p>
            <a:r>
              <a:rPr lang="nl-NL"/>
              <a:t>Klik om stijl te bewerken</a:t>
            </a:r>
            <a:endParaRPr lang="en-US"/>
          </a:p>
        </p:txBody>
      </p:sp>
      <p:sp>
        <p:nvSpPr>
          <p:cNvPr id="3" name="Ondertitel 2">
            <a:extLst>
              <a:ext uri="{FF2B5EF4-FFF2-40B4-BE49-F238E27FC236}">
                <a16:creationId xmlns:a16="http://schemas.microsoft.com/office/drawing/2014/main" id="{0317D1CF-4C48-4334-BCD9-D6D5F994A0A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4" name="Tijdelijke aanduiding voor datum 3">
            <a:extLst>
              <a:ext uri="{FF2B5EF4-FFF2-40B4-BE49-F238E27FC236}">
                <a16:creationId xmlns:a16="http://schemas.microsoft.com/office/drawing/2014/main" id="{04574CF3-796C-499D-BAFB-0BC0E5047594}"/>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65580EDD-CBC8-418E-B9D9-9EEF5976A867}"/>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E08C1445-F3EA-4584-99BC-608832A9BB70}"/>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2142991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3FBA8-6A70-4133-BCD8-7909F4E8AA2E}"/>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E2DB2BDE-0E72-4145-A6EE-7165CF4702E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6657C49D-BD56-4DC2-A0F8-D49566A4BD4F}"/>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EFA33B14-15F3-41FC-96ED-EB858AC6F06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F6C6107A-7150-4182-9B0F-600475BAA3AE}"/>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550317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1349-6056-4776-8803-EB1A462076EF}"/>
              </a:ext>
            </a:extLst>
          </p:cNvPr>
          <p:cNvSpPr>
            <a:spLocks noGrp="1"/>
          </p:cNvSpPr>
          <p:nvPr>
            <p:ph type="title"/>
          </p:nvPr>
        </p:nvSpPr>
        <p:spPr>
          <a:xfrm>
            <a:off x="623888" y="1709738"/>
            <a:ext cx="7886700" cy="2852737"/>
          </a:xfrm>
        </p:spPr>
        <p:txBody>
          <a:bodyPr anchor="b"/>
          <a:lstStyle>
            <a:lvl1pPr>
              <a:defRPr sz="6000"/>
            </a:lvl1p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B0363130-CD5D-4680-B2CB-2E49AEAF91C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590C853-E83C-40BA-B7AB-E299A20658F8}"/>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E36F05BD-5672-4237-B610-DD3153D7A9AE}"/>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96FFE2E0-9764-42F4-9B60-340996CBD6E8}"/>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2569804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E669E-B8C8-4533-880C-1125DA75CD85}"/>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777BC216-F012-4EFA-A137-27E625926EB4}"/>
              </a:ext>
            </a:extLst>
          </p:cNvPr>
          <p:cNvSpPr>
            <a:spLocks noGrp="1"/>
          </p:cNvSpPr>
          <p:nvPr>
            <p:ph sz="half" idx="1"/>
          </p:nvPr>
        </p:nvSpPr>
        <p:spPr>
          <a:xfrm>
            <a:off x="628650" y="1825625"/>
            <a:ext cx="38671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a:extLst>
              <a:ext uri="{FF2B5EF4-FFF2-40B4-BE49-F238E27FC236}">
                <a16:creationId xmlns:a16="http://schemas.microsoft.com/office/drawing/2014/main" id="{E026E834-5F4E-4062-A0B8-FFF81B05702C}"/>
              </a:ext>
            </a:extLst>
          </p:cNvPr>
          <p:cNvSpPr>
            <a:spLocks noGrp="1"/>
          </p:cNvSpPr>
          <p:nvPr>
            <p:ph sz="half" idx="2"/>
          </p:nvPr>
        </p:nvSpPr>
        <p:spPr>
          <a:xfrm>
            <a:off x="4648200" y="1825625"/>
            <a:ext cx="38671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a:extLst>
              <a:ext uri="{FF2B5EF4-FFF2-40B4-BE49-F238E27FC236}">
                <a16:creationId xmlns:a16="http://schemas.microsoft.com/office/drawing/2014/main" id="{801C5275-C62A-491F-B8D1-F5F01CC5E214}"/>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6" name="Tijdelijke aanduiding voor voettekst 5">
            <a:extLst>
              <a:ext uri="{FF2B5EF4-FFF2-40B4-BE49-F238E27FC236}">
                <a16:creationId xmlns:a16="http://schemas.microsoft.com/office/drawing/2014/main" id="{FD0D5B4E-F978-4A5C-8CD4-EA1ACC1230BA}"/>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64DBCB3E-7081-4CD3-9D66-E0A92EC23C51}"/>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3873222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6C22B6-E715-44A0-8897-73C766A37F36}"/>
              </a:ext>
            </a:extLst>
          </p:cNvPr>
          <p:cNvSpPr>
            <a:spLocks noGrp="1"/>
          </p:cNvSpPr>
          <p:nvPr>
            <p:ph type="title"/>
          </p:nvPr>
        </p:nvSpPr>
        <p:spPr>
          <a:xfrm>
            <a:off x="630238" y="365125"/>
            <a:ext cx="7886700" cy="1325563"/>
          </a:xfrm>
        </p:spPr>
        <p:txBody>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B0F67C71-8D16-4861-A4F8-1A689BDDEF0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B8CDF1C-7376-4AD8-B540-BF0BC91D4AB1}"/>
              </a:ext>
            </a:extLst>
          </p:cNvPr>
          <p:cNvSpPr>
            <a:spLocks noGrp="1"/>
          </p:cNvSpPr>
          <p:nvPr>
            <p:ph sz="half" idx="2"/>
          </p:nvPr>
        </p:nvSpPr>
        <p:spPr>
          <a:xfrm>
            <a:off x="630238" y="2505075"/>
            <a:ext cx="386873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tekst 4">
            <a:extLst>
              <a:ext uri="{FF2B5EF4-FFF2-40B4-BE49-F238E27FC236}">
                <a16:creationId xmlns:a16="http://schemas.microsoft.com/office/drawing/2014/main" id="{71660A5B-5320-4046-9E31-6CF2A8DA8F0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2B8C53-5177-4581-81E4-A0DBAC3FFDD2}"/>
              </a:ext>
            </a:extLst>
          </p:cNvPr>
          <p:cNvSpPr>
            <a:spLocks noGrp="1"/>
          </p:cNvSpPr>
          <p:nvPr>
            <p:ph sz="quarter" idx="4"/>
          </p:nvPr>
        </p:nvSpPr>
        <p:spPr>
          <a:xfrm>
            <a:off x="4629150" y="2505075"/>
            <a:ext cx="38877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a:extLst>
              <a:ext uri="{FF2B5EF4-FFF2-40B4-BE49-F238E27FC236}">
                <a16:creationId xmlns:a16="http://schemas.microsoft.com/office/drawing/2014/main" id="{6CC5DF6A-62B5-4BB5-ABC6-78277617ECE4}"/>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8" name="Tijdelijke aanduiding voor voettekst 7">
            <a:extLst>
              <a:ext uri="{FF2B5EF4-FFF2-40B4-BE49-F238E27FC236}">
                <a16:creationId xmlns:a16="http://schemas.microsoft.com/office/drawing/2014/main" id="{B7D8D33D-9CC9-4338-9A2F-B5F4E09D6578}"/>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50726001-422B-41E6-AC9F-C06C5120688E}"/>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1202038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995AE2-FD8C-48FB-AC3D-509D6B7D1D2F}"/>
              </a:ext>
            </a:extLst>
          </p:cNvPr>
          <p:cNvSpPr>
            <a:spLocks noGrp="1"/>
          </p:cNvSpPr>
          <p:nvPr>
            <p:ph type="title"/>
          </p:nvPr>
        </p:nvSpPr>
        <p:spPr/>
        <p:txBody>
          <a:bodyPr/>
          <a:lstStyle/>
          <a:p>
            <a:r>
              <a:rPr lang="nl-NL"/>
              <a:t>Klik om stijl te bewerken</a:t>
            </a:r>
            <a:endParaRPr lang="en-US"/>
          </a:p>
        </p:txBody>
      </p:sp>
      <p:sp>
        <p:nvSpPr>
          <p:cNvPr id="3" name="Tijdelijke aanduiding voor datum 2">
            <a:extLst>
              <a:ext uri="{FF2B5EF4-FFF2-40B4-BE49-F238E27FC236}">
                <a16:creationId xmlns:a16="http://schemas.microsoft.com/office/drawing/2014/main" id="{E48AB172-7039-459D-A5EC-340EE2053B33}"/>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4" name="Tijdelijke aanduiding voor voettekst 3">
            <a:extLst>
              <a:ext uri="{FF2B5EF4-FFF2-40B4-BE49-F238E27FC236}">
                <a16:creationId xmlns:a16="http://schemas.microsoft.com/office/drawing/2014/main" id="{C111C2D7-0DB6-4AEF-B396-2860F744D81B}"/>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30A011CA-4BE6-4D56-8065-8737A0A1A8CE}"/>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1903632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CBE6243-9B6C-4BF6-994B-3C813D074D9D}"/>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3" name="Tijdelijke aanduiding voor voettekst 2">
            <a:extLst>
              <a:ext uri="{FF2B5EF4-FFF2-40B4-BE49-F238E27FC236}">
                <a16:creationId xmlns:a16="http://schemas.microsoft.com/office/drawing/2014/main" id="{CEB354CA-9F6E-4A54-9C11-F93BF3FEFCB7}"/>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08949D93-7720-4D4D-8301-362F76EEC8EA}"/>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285815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3495C5-E080-47B9-A46D-26619A68B580}"/>
              </a:ext>
            </a:extLst>
          </p:cNvPr>
          <p:cNvSpPr>
            <a:spLocks noGrp="1"/>
          </p:cNvSpPr>
          <p:nvPr>
            <p:ph type="title"/>
          </p:nvPr>
        </p:nvSpPr>
        <p:spPr/>
        <p:txBody>
          <a:bodyPr/>
          <a:lstStyle/>
          <a:p>
            <a:r>
              <a:rPr lang="nl-NL"/>
              <a:t>Klik om stijl te bewerken</a:t>
            </a:r>
            <a:endParaRPr lang="en-US"/>
          </a:p>
        </p:txBody>
      </p:sp>
      <p:sp>
        <p:nvSpPr>
          <p:cNvPr id="3" name="Tijdelijke aanduiding voor datum 2">
            <a:extLst>
              <a:ext uri="{FF2B5EF4-FFF2-40B4-BE49-F238E27FC236}">
                <a16:creationId xmlns:a16="http://schemas.microsoft.com/office/drawing/2014/main" id="{278D3895-8F2B-4913-B1BF-D4095140D7D8}"/>
              </a:ext>
            </a:extLst>
          </p:cNvPr>
          <p:cNvSpPr>
            <a:spLocks noGrp="1"/>
          </p:cNvSpPr>
          <p:nvPr>
            <p:ph type="dt" sz="half" idx="10"/>
          </p:nvPr>
        </p:nvSpPr>
        <p:spPr/>
        <p:txBody>
          <a:bodyPr/>
          <a:lstStyle/>
          <a:p>
            <a:pPr>
              <a:defRPr/>
            </a:pPr>
            <a:endParaRPr lang="el-GR"/>
          </a:p>
        </p:txBody>
      </p:sp>
      <p:sp>
        <p:nvSpPr>
          <p:cNvPr id="4" name="Tijdelijke aanduiding voor voettekst 3">
            <a:extLst>
              <a:ext uri="{FF2B5EF4-FFF2-40B4-BE49-F238E27FC236}">
                <a16:creationId xmlns:a16="http://schemas.microsoft.com/office/drawing/2014/main" id="{67CC837D-0071-4C50-9486-44226A8D74E0}"/>
              </a:ext>
            </a:extLst>
          </p:cNvPr>
          <p:cNvSpPr>
            <a:spLocks noGrp="1"/>
          </p:cNvSpPr>
          <p:nvPr>
            <p:ph type="ftr" sz="quarter" idx="11"/>
          </p:nvPr>
        </p:nvSpPr>
        <p:spPr/>
        <p:txBody>
          <a:bodyPr/>
          <a:lstStyle/>
          <a:p>
            <a:pPr>
              <a:defRPr/>
            </a:pPr>
            <a:endParaRPr lang="el-GR" dirty="0"/>
          </a:p>
        </p:txBody>
      </p:sp>
      <p:sp>
        <p:nvSpPr>
          <p:cNvPr id="5" name="Tijdelijke aanduiding voor dianummer 4">
            <a:extLst>
              <a:ext uri="{FF2B5EF4-FFF2-40B4-BE49-F238E27FC236}">
                <a16:creationId xmlns:a16="http://schemas.microsoft.com/office/drawing/2014/main" id="{B390786A-D041-408E-B061-3F38A5AABE71}"/>
              </a:ext>
            </a:extLst>
          </p:cNvPr>
          <p:cNvSpPr>
            <a:spLocks noGrp="1"/>
          </p:cNvSpPr>
          <p:nvPr>
            <p:ph type="sldNum" sz="quarter" idx="12"/>
          </p:nvPr>
        </p:nvSpPr>
        <p:spPr/>
        <p:txBody>
          <a:bodyPr/>
          <a:lstStyle/>
          <a:p>
            <a:pPr>
              <a:defRPr/>
            </a:pPr>
            <a:fld id="{9AA4590F-B28C-47F1-B13E-890E22439DD9}" type="slidenum">
              <a:rPr lang="el-GR" altLang="el-GR" smtClean="0"/>
              <a:pPr>
                <a:defRPr/>
              </a:pPr>
              <a:t>‹nr.›</a:t>
            </a:fld>
            <a:endParaRPr lang="el-GR" altLang="el-GR"/>
          </a:p>
        </p:txBody>
      </p:sp>
    </p:spTree>
    <p:extLst>
      <p:ext uri="{BB962C8B-B14F-4D97-AF65-F5344CB8AC3E}">
        <p14:creationId xmlns:p14="http://schemas.microsoft.com/office/powerpoint/2010/main" val="10563351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B7F1EF-6055-4A46-AC88-0411652EEA31}"/>
              </a:ext>
            </a:extLst>
          </p:cNvPr>
          <p:cNvSpPr>
            <a:spLocks noGrp="1"/>
          </p:cNvSpPr>
          <p:nvPr>
            <p:ph type="title"/>
          </p:nvPr>
        </p:nvSpPr>
        <p:spPr>
          <a:xfrm>
            <a:off x="630238" y="457200"/>
            <a:ext cx="2949575" cy="1600200"/>
          </a:xfrm>
        </p:spPr>
        <p:txBody>
          <a:bodyPr anchor="b"/>
          <a:lstStyle>
            <a:lvl1pPr>
              <a:defRPr sz="3200"/>
            </a:lvl1p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6AB2F0BA-9383-4374-8E56-562AD1CA7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a:extLst>
              <a:ext uri="{FF2B5EF4-FFF2-40B4-BE49-F238E27FC236}">
                <a16:creationId xmlns:a16="http://schemas.microsoft.com/office/drawing/2014/main" id="{85C56BCC-D7CB-417D-914B-E7327F1D26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504D6AB-0437-4B54-8185-25C0FEEF6ABE}"/>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6" name="Tijdelijke aanduiding voor voettekst 5">
            <a:extLst>
              <a:ext uri="{FF2B5EF4-FFF2-40B4-BE49-F238E27FC236}">
                <a16:creationId xmlns:a16="http://schemas.microsoft.com/office/drawing/2014/main" id="{9D330CF4-445B-41D7-9592-599269CA6B48}"/>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312BB9D1-4A44-495F-923C-CA7C48EDFB96}"/>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1361952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413ED-D329-4113-9469-28699F6C6B57}"/>
              </a:ext>
            </a:extLst>
          </p:cNvPr>
          <p:cNvSpPr>
            <a:spLocks noGrp="1"/>
          </p:cNvSpPr>
          <p:nvPr>
            <p:ph type="title"/>
          </p:nvPr>
        </p:nvSpPr>
        <p:spPr>
          <a:xfrm>
            <a:off x="630238" y="457200"/>
            <a:ext cx="2949575" cy="1600200"/>
          </a:xfrm>
        </p:spPr>
        <p:txBody>
          <a:bodyPr anchor="b"/>
          <a:lstStyle>
            <a:lvl1pPr>
              <a:defRPr sz="3200"/>
            </a:lvl1pPr>
          </a:lstStyle>
          <a:p>
            <a:r>
              <a:rPr lang="nl-NL"/>
              <a:t>Klik om stijl te bewerken</a:t>
            </a:r>
            <a:endParaRPr lang="en-US"/>
          </a:p>
        </p:txBody>
      </p:sp>
      <p:sp>
        <p:nvSpPr>
          <p:cNvPr id="3" name="Tijdelijke aanduiding voor afbeelding 2">
            <a:extLst>
              <a:ext uri="{FF2B5EF4-FFF2-40B4-BE49-F238E27FC236}">
                <a16:creationId xmlns:a16="http://schemas.microsoft.com/office/drawing/2014/main" id="{63723A6F-F01D-49EF-A9FA-16296005F35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a:extLst>
              <a:ext uri="{FF2B5EF4-FFF2-40B4-BE49-F238E27FC236}">
                <a16:creationId xmlns:a16="http://schemas.microsoft.com/office/drawing/2014/main" id="{11D2034A-DDD0-4DAE-8351-9F71CCB6BD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8581A0-EF43-4EEB-9DB7-EBB384E83C26}"/>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6" name="Tijdelijke aanduiding voor voettekst 5">
            <a:extLst>
              <a:ext uri="{FF2B5EF4-FFF2-40B4-BE49-F238E27FC236}">
                <a16:creationId xmlns:a16="http://schemas.microsoft.com/office/drawing/2014/main" id="{3C8CA18A-9849-40E9-9DA5-874F89F7DE57}"/>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CF553608-C0DC-4481-822D-1527165BA371}"/>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2107416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404FD-D32A-464E-9876-50C2FC660E3A}"/>
              </a:ext>
            </a:extLst>
          </p:cNvPr>
          <p:cNvSpPr>
            <a:spLocks noGrp="1"/>
          </p:cNvSpPr>
          <p:nvPr>
            <p:ph type="title"/>
          </p:nvPr>
        </p:nvSpPr>
        <p:spPr/>
        <p:txBody>
          <a:bodyPr/>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0967EA7F-322D-48E1-AF96-8BEC22E6EF5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3D3D80BC-3FA1-4066-AD2C-2BFA5FEDDFF5}"/>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2DDD5510-731F-44AB-9ED5-04ED4559D0AC}"/>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48D01EF5-0154-4C7B-96CA-C577ED2324F2}"/>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630549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265934A-2075-4F73-8032-E44D63FF7CA3}"/>
              </a:ext>
            </a:extLst>
          </p:cNvPr>
          <p:cNvSpPr>
            <a:spLocks noGrp="1"/>
          </p:cNvSpPr>
          <p:nvPr>
            <p:ph type="title" orient="vert"/>
          </p:nvPr>
        </p:nvSpPr>
        <p:spPr>
          <a:xfrm>
            <a:off x="6543675" y="365125"/>
            <a:ext cx="1971675" cy="5811838"/>
          </a:xfrm>
        </p:spPr>
        <p:txBody>
          <a:bodyPr vert="eaVert"/>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560DCD3F-9461-46BC-9404-5AC683FD7548}"/>
              </a:ext>
            </a:extLst>
          </p:cNvPr>
          <p:cNvSpPr>
            <a:spLocks noGrp="1"/>
          </p:cNvSpPr>
          <p:nvPr>
            <p:ph type="body" orient="vert" idx="1"/>
          </p:nvPr>
        </p:nvSpPr>
        <p:spPr>
          <a:xfrm>
            <a:off x="628650" y="365125"/>
            <a:ext cx="57626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0337B472-70A4-41C4-A957-CEAE9E4DF4B5}"/>
              </a:ext>
            </a:extLst>
          </p:cNvPr>
          <p:cNvSpPr>
            <a:spLocks noGrp="1"/>
          </p:cNvSpPr>
          <p:nvPr>
            <p:ph type="dt" sz="half" idx="10"/>
          </p:nvPr>
        </p:nvSpPr>
        <p:spPr/>
        <p:txBody>
          <a:body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729B83B3-0A6B-4B8E-AE21-3D4E9C0B1982}"/>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4DB8FFE3-060E-4715-8BE1-546C6CB57DA1}"/>
              </a:ext>
            </a:extLst>
          </p:cNvPr>
          <p:cNvSpPr>
            <a:spLocks noGrp="1"/>
          </p:cNvSpPr>
          <p:nvPr>
            <p:ph type="sldNum" sz="quarter" idx="12"/>
          </p:nvPr>
        </p:nvSpPr>
        <p:spPr/>
        <p:txBody>
          <a:bodyPr/>
          <a:lstStyle/>
          <a:p>
            <a:fld id="{864A84B7-4090-4F6F-82F6-2CDC5B5E44DA}" type="slidenum">
              <a:rPr lang="en-US" smtClean="0"/>
              <a:t>‹nr.›</a:t>
            </a:fld>
            <a:endParaRPr lang="en-US"/>
          </a:p>
        </p:txBody>
      </p:sp>
    </p:spTree>
    <p:extLst>
      <p:ext uri="{BB962C8B-B14F-4D97-AF65-F5344CB8AC3E}">
        <p14:creationId xmlns:p14="http://schemas.microsoft.com/office/powerpoint/2010/main" val="193467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709A6007-54BB-4860-85EC-EF800EB3D0E9}" type="slidenum">
              <a:rPr lang="el-GR" altLang="el-GR"/>
              <a:pPr>
                <a:defRPr/>
              </a:pPr>
              <a:t>‹nr.›</a:t>
            </a:fld>
            <a:endParaRPr lang="el-GR" altLang="el-GR"/>
          </a:p>
        </p:txBody>
      </p:sp>
    </p:spTree>
    <p:extLst>
      <p:ext uri="{BB962C8B-B14F-4D97-AF65-F5344CB8AC3E}">
        <p14:creationId xmlns:p14="http://schemas.microsoft.com/office/powerpoint/2010/main" val="3026231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1E59658A-B979-449B-A6AE-E54B35BE257E}" type="slidenum">
              <a:rPr lang="el-GR" altLang="el-GR"/>
              <a:pPr>
                <a:defRPr/>
              </a:pPr>
              <a:t>‹nr.›</a:t>
            </a:fld>
            <a:endParaRPr lang="el-GR" altLang="el-GR"/>
          </a:p>
        </p:txBody>
      </p:sp>
      <p:pic>
        <p:nvPicPr>
          <p:cNvPr id="7" name="Afbeelding 6">
            <a:extLst>
              <a:ext uri="{FF2B5EF4-FFF2-40B4-BE49-F238E27FC236}">
                <a16:creationId xmlns:a16="http://schemas.microsoft.com/office/drawing/2014/main" id="{3561FAD0-90AD-4EE5-A7DC-34840C8F908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24640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E7D8D81-822D-498D-94E0-22F38BB62B9C}" type="slidenum">
              <a:rPr lang="el-GR" altLang="el-GR"/>
              <a:pPr>
                <a:defRPr/>
              </a:pPr>
              <a:t>‹nr.›</a:t>
            </a:fld>
            <a:endParaRPr lang="el-GR" altLang="el-GR"/>
          </a:p>
        </p:txBody>
      </p:sp>
      <p:pic>
        <p:nvPicPr>
          <p:cNvPr id="8" name="Afbeelding 7">
            <a:extLst>
              <a:ext uri="{FF2B5EF4-FFF2-40B4-BE49-F238E27FC236}">
                <a16:creationId xmlns:a16="http://schemas.microsoft.com/office/drawing/2014/main" id="{AAC7148D-9833-4BDA-B1A4-D5CFF886FAE0}"/>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32147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1AD58DD0-234D-4B81-B689-6A74D75CCB30}" type="slidenum">
              <a:rPr lang="el-GR" altLang="el-GR"/>
              <a:pPr>
                <a:defRPr/>
              </a:pPr>
              <a:t>‹nr.›</a:t>
            </a:fld>
            <a:endParaRPr lang="el-GR" altLang="el-GR"/>
          </a:p>
        </p:txBody>
      </p:sp>
      <p:pic>
        <p:nvPicPr>
          <p:cNvPr id="10" name="Afbeelding 9">
            <a:extLst>
              <a:ext uri="{FF2B5EF4-FFF2-40B4-BE49-F238E27FC236}">
                <a16:creationId xmlns:a16="http://schemas.microsoft.com/office/drawing/2014/main" id="{C5C712A7-0E59-49A9-ACC4-1A4BEC128499}"/>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73340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ACA688A9-3EEB-40B5-99B4-56A7703015E9}" type="slidenum">
              <a:rPr lang="el-GR" altLang="el-GR"/>
              <a:pPr>
                <a:defRPr/>
              </a:pPr>
              <a:t>‹nr.›</a:t>
            </a:fld>
            <a:endParaRPr lang="el-GR" altLang="el-GR"/>
          </a:p>
        </p:txBody>
      </p:sp>
      <p:pic>
        <p:nvPicPr>
          <p:cNvPr id="6" name="Afbeelding 5">
            <a:extLst>
              <a:ext uri="{FF2B5EF4-FFF2-40B4-BE49-F238E27FC236}">
                <a16:creationId xmlns:a16="http://schemas.microsoft.com/office/drawing/2014/main" id="{CDD8A99E-0E86-407B-9E67-E9CFE169DAB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80824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38387BDD-8A65-45D1-AEE3-DB887E063C9D}" type="slidenum">
              <a:rPr lang="el-GR" altLang="el-GR"/>
              <a:pPr>
                <a:defRPr/>
              </a:pPr>
              <a:t>‹nr.›</a:t>
            </a:fld>
            <a:endParaRPr lang="el-GR" altLang="el-GR"/>
          </a:p>
        </p:txBody>
      </p:sp>
      <p:pic>
        <p:nvPicPr>
          <p:cNvPr id="5" name="Afbeelding 4">
            <a:extLst>
              <a:ext uri="{FF2B5EF4-FFF2-40B4-BE49-F238E27FC236}">
                <a16:creationId xmlns:a16="http://schemas.microsoft.com/office/drawing/2014/main" id="{EA15F36F-D184-477B-B45C-7AAB63FCCF0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75996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7EFC6B6A-3E69-4DF3-9014-2D4FF8AF7A6F}" type="slidenum">
              <a:rPr lang="el-GR" altLang="el-GR"/>
              <a:pPr>
                <a:defRPr/>
              </a:pPr>
              <a:t>‹nr.›</a:t>
            </a:fld>
            <a:endParaRPr lang="el-GR" altLang="el-GR"/>
          </a:p>
        </p:txBody>
      </p:sp>
      <p:pic>
        <p:nvPicPr>
          <p:cNvPr id="8" name="Afbeelding 7">
            <a:extLst>
              <a:ext uri="{FF2B5EF4-FFF2-40B4-BE49-F238E27FC236}">
                <a16:creationId xmlns:a16="http://schemas.microsoft.com/office/drawing/2014/main" id="{C344E850-3E86-46EC-BB9A-97E54249F429}"/>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00981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bg1">
                    <a:lumMod val="50000"/>
                  </a:schemeClr>
                </a:solidFill>
                <a:latin typeface="Arial" charset="0"/>
                <a:cs typeface="Arial" charset="0"/>
              </a:defRPr>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A4590F-B28C-47F1-B13E-890E22439DD9}" type="slidenum">
              <a:rPr lang="el-GR" altLang="el-GR"/>
              <a:pPr>
                <a:defRPr/>
              </a:pPr>
              <a:t>‹nr.›</a:t>
            </a:fld>
            <a:endParaRPr lang="el-GR" altLang="el-GR"/>
          </a:p>
        </p:txBody>
      </p:sp>
      <p:pic>
        <p:nvPicPr>
          <p:cNvPr id="3" name="Afbeelding 2" descr="Afbeelding met teken&#10;&#10;Automatisch gegenereerde beschrijving">
            <a:extLst>
              <a:ext uri="{FF2B5EF4-FFF2-40B4-BE49-F238E27FC236}">
                <a16:creationId xmlns:a16="http://schemas.microsoft.com/office/drawing/2014/main" id="{2AF83240-ED28-41C7-B2D3-4F75268D4CA6}"/>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187639" y="6122531"/>
            <a:ext cx="659731" cy="571691"/>
          </a:xfrm>
          <a:prstGeom prst="rect">
            <a:avLst/>
          </a:prstGeom>
        </p:spPr>
      </p:pic>
      <p:pic>
        <p:nvPicPr>
          <p:cNvPr id="5" name="Afbeelding 4">
            <a:extLst>
              <a:ext uri="{FF2B5EF4-FFF2-40B4-BE49-F238E27FC236}">
                <a16:creationId xmlns:a16="http://schemas.microsoft.com/office/drawing/2014/main" id="{B1E262F3-DDAA-4359-B35D-856A3F149CAA}"/>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228363" y="6245225"/>
            <a:ext cx="1484811" cy="42412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6C22A31-BB17-4B49-91DA-98407401BEF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E046785F-6403-452E-AB8D-7FA2C8BC11D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CC782139-848E-43E7-AD9D-15EF6567E28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B47E9-4892-45E6-B9AC-D85F4E4DFC6A}" type="datetimeFigureOut">
              <a:rPr lang="en-US" smtClean="0"/>
              <a:t>6/16/2020</a:t>
            </a:fld>
            <a:endParaRPr lang="en-US"/>
          </a:p>
        </p:txBody>
      </p:sp>
      <p:sp>
        <p:nvSpPr>
          <p:cNvPr id="5" name="Tijdelijke aanduiding voor voettekst 4">
            <a:extLst>
              <a:ext uri="{FF2B5EF4-FFF2-40B4-BE49-F238E27FC236}">
                <a16:creationId xmlns:a16="http://schemas.microsoft.com/office/drawing/2014/main" id="{652B1DF8-773F-4338-93C5-6A899106FF82}"/>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a:extLst>
              <a:ext uri="{FF2B5EF4-FFF2-40B4-BE49-F238E27FC236}">
                <a16:creationId xmlns:a16="http://schemas.microsoft.com/office/drawing/2014/main" id="{F46B979C-C38F-45B9-9E10-3D3DC85D001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A84B7-4090-4F6F-82F6-2CDC5B5E44DA}" type="slidenum">
              <a:rPr lang="en-US" smtClean="0"/>
              <a:t>‹nr.›</a:t>
            </a:fld>
            <a:endParaRPr lang="en-US"/>
          </a:p>
        </p:txBody>
      </p:sp>
    </p:spTree>
    <p:extLst>
      <p:ext uri="{BB962C8B-B14F-4D97-AF65-F5344CB8AC3E}">
        <p14:creationId xmlns:p14="http://schemas.microsoft.com/office/powerpoint/2010/main" val="21216735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mailto:trainer@ean.e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ctrTitle"/>
          </p:nvPr>
        </p:nvSpPr>
        <p:spPr>
          <a:xfrm>
            <a:off x="957263" y="549275"/>
            <a:ext cx="7772400" cy="2303463"/>
          </a:xfrm>
        </p:spPr>
        <p:txBody>
          <a:bodyPr/>
          <a:lstStyle/>
          <a:p>
            <a:r>
              <a:rPr lang="nl-NL" altLang="nl-NL" sz="5400" b="1" dirty="0">
                <a:solidFill>
                  <a:schemeClr val="accent2"/>
                </a:solidFill>
                <a:latin typeface="Century Gothic" pitchFamily="34" charset="0"/>
              </a:rPr>
              <a:t>Antibullying Policy in High Schools</a:t>
            </a:r>
            <a:endParaRPr lang="el-GR" altLang="nl-NL" sz="5400" b="1" dirty="0">
              <a:solidFill>
                <a:schemeClr val="accent2"/>
              </a:solidFill>
              <a:latin typeface="Century Gothic" pitchFamily="34" charset="0"/>
            </a:endParaRPr>
          </a:p>
        </p:txBody>
      </p:sp>
      <p:sp>
        <p:nvSpPr>
          <p:cNvPr id="3" name="Τίτλος 1">
            <a:extLst>
              <a:ext uri="{FF2B5EF4-FFF2-40B4-BE49-F238E27FC236}">
                <a16:creationId xmlns:a16="http://schemas.microsoft.com/office/drawing/2014/main" id="{55761B9D-87B1-4447-A71E-325C4A8F552C}"/>
              </a:ext>
            </a:extLst>
          </p:cNvPr>
          <p:cNvSpPr txBox="1">
            <a:spLocks/>
          </p:cNvSpPr>
          <p:nvPr/>
        </p:nvSpPr>
        <p:spPr bwMode="auto">
          <a:xfrm>
            <a:off x="755576" y="2996952"/>
            <a:ext cx="7772400"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r>
              <a:rPr lang="en-US" altLang="nl-NL" sz="2000" kern="0" dirty="0">
                <a:solidFill>
                  <a:schemeClr val="accent2"/>
                </a:solidFill>
                <a:latin typeface="Century Gothic" pitchFamily="34" charset="0"/>
              </a:rPr>
              <a:t>A training for consultants</a:t>
            </a:r>
          </a:p>
          <a:p>
            <a:r>
              <a:rPr lang="en-US" altLang="nl-NL" sz="2000" kern="0" dirty="0">
                <a:solidFill>
                  <a:schemeClr val="accent2"/>
                </a:solidFill>
                <a:latin typeface="Century Gothic" pitchFamily="34" charset="0"/>
              </a:rPr>
              <a:t>who facilitate the antibullying self-assessment procedure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42AD8E-CB1A-4737-9A28-A700E1E3D085}"/>
              </a:ext>
            </a:extLst>
          </p:cNvPr>
          <p:cNvSpPr>
            <a:spLocks noGrp="1"/>
          </p:cNvSpPr>
          <p:nvPr>
            <p:ph type="title"/>
          </p:nvPr>
        </p:nvSpPr>
        <p:spPr/>
        <p:txBody>
          <a:bodyPr/>
          <a:lstStyle/>
          <a:p>
            <a:r>
              <a:rPr lang="en-US" b="1" dirty="0">
                <a:solidFill>
                  <a:schemeClr val="accent2"/>
                </a:solidFill>
              </a:rPr>
              <a:t>Case studies</a:t>
            </a:r>
          </a:p>
        </p:txBody>
      </p:sp>
      <p:sp>
        <p:nvSpPr>
          <p:cNvPr id="3" name="Tijdelijke aanduiding voor inhoud 2">
            <a:extLst>
              <a:ext uri="{FF2B5EF4-FFF2-40B4-BE49-F238E27FC236}">
                <a16:creationId xmlns:a16="http://schemas.microsoft.com/office/drawing/2014/main" id="{3D0882B6-0F41-4D5B-A496-7F27B1D7A9F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48538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5CEB1-4FA3-4F8E-981E-9F4C3609F5F0}"/>
              </a:ext>
            </a:extLst>
          </p:cNvPr>
          <p:cNvSpPr>
            <a:spLocks noGrp="1"/>
          </p:cNvSpPr>
          <p:nvPr>
            <p:ph type="title"/>
          </p:nvPr>
        </p:nvSpPr>
        <p:spPr/>
        <p:txBody>
          <a:bodyPr/>
          <a:lstStyle/>
          <a:p>
            <a:r>
              <a:rPr lang="en-US" b="1" dirty="0">
                <a:solidFill>
                  <a:schemeClr val="accent2"/>
                </a:solidFill>
              </a:rPr>
              <a:t>Critical incident</a:t>
            </a:r>
          </a:p>
        </p:txBody>
      </p:sp>
      <p:sp>
        <p:nvSpPr>
          <p:cNvPr id="3" name="Tijdelijke aanduiding voor inhoud 2">
            <a:extLst>
              <a:ext uri="{FF2B5EF4-FFF2-40B4-BE49-F238E27FC236}">
                <a16:creationId xmlns:a16="http://schemas.microsoft.com/office/drawing/2014/main" id="{1A778757-0A8B-4F69-9E61-EB807C533171}"/>
              </a:ext>
            </a:extLst>
          </p:cNvPr>
          <p:cNvSpPr>
            <a:spLocks noGrp="1"/>
          </p:cNvSpPr>
          <p:nvPr>
            <p:ph idx="1"/>
          </p:nvPr>
        </p:nvSpPr>
        <p:spPr/>
        <p:txBody>
          <a:bodyPr/>
          <a:lstStyle/>
          <a:p>
            <a:pPr marL="0" indent="0">
              <a:buNone/>
            </a:pPr>
            <a:r>
              <a:rPr lang="en-GB" sz="1500" dirty="0">
                <a:solidFill>
                  <a:schemeClr val="accent2"/>
                </a:solidFill>
              </a:rPr>
              <a:t>1. Participants think about a specific moment where they had to make a consultancy decision</a:t>
            </a:r>
            <a:endParaRPr lang="nl-NL" sz="1500" dirty="0">
              <a:solidFill>
                <a:schemeClr val="accent2"/>
              </a:solidFill>
            </a:endParaRPr>
          </a:p>
          <a:p>
            <a:pPr marL="0" indent="0">
              <a:buNone/>
            </a:pPr>
            <a:r>
              <a:rPr lang="en-GB" sz="1500" dirty="0"/>
              <a:t>2. The participants share their topic by summarizing it in one or two sentences and without giving away the solution they chose</a:t>
            </a:r>
            <a:endParaRPr lang="nl-NL" sz="1500" dirty="0"/>
          </a:p>
          <a:p>
            <a:pPr marL="0" indent="0">
              <a:buNone/>
            </a:pPr>
            <a:r>
              <a:rPr lang="en-GB" sz="1500" dirty="0">
                <a:solidFill>
                  <a:schemeClr val="accent2"/>
                </a:solidFill>
              </a:rPr>
              <a:t>3. The group chooses one “critical incident” they want to analyse because it interests most of them</a:t>
            </a:r>
            <a:endParaRPr lang="nl-NL" sz="1500" dirty="0">
              <a:solidFill>
                <a:schemeClr val="accent2"/>
              </a:solidFill>
            </a:endParaRPr>
          </a:p>
          <a:p>
            <a:pPr marL="0" indent="0">
              <a:buNone/>
            </a:pPr>
            <a:r>
              <a:rPr lang="en-GB" sz="1500" dirty="0"/>
              <a:t>4. The bringer of the incident tells the story more elaborate, uses the present tense, and tells about the context of the incident until he/she had to decide on what to do</a:t>
            </a:r>
            <a:endParaRPr lang="nl-NL" sz="1500" dirty="0"/>
          </a:p>
          <a:p>
            <a:pPr marL="0" indent="0">
              <a:buNone/>
            </a:pPr>
            <a:r>
              <a:rPr lang="en-GB" sz="1500" dirty="0">
                <a:solidFill>
                  <a:schemeClr val="accent2"/>
                </a:solidFill>
              </a:rPr>
              <a:t>5. The participants can ask the bringer of the incident factual questions; these can be about the context but also about what the bringer felt at the time or what his or her assessment of the situation was (no discussion yet in this phase)</a:t>
            </a:r>
            <a:endParaRPr lang="nl-NL" sz="1500" dirty="0">
              <a:solidFill>
                <a:schemeClr val="accent2"/>
              </a:solidFill>
            </a:endParaRPr>
          </a:p>
          <a:p>
            <a:pPr marL="0" indent="0">
              <a:buNone/>
            </a:pPr>
            <a:r>
              <a:rPr lang="en-GB" sz="1500" dirty="0"/>
              <a:t>6. All participants then write down how they would react if there were in this situation</a:t>
            </a:r>
            <a:endParaRPr lang="nl-NL" sz="1500" dirty="0"/>
          </a:p>
          <a:p>
            <a:pPr marL="0" indent="0">
              <a:buNone/>
            </a:pPr>
            <a:r>
              <a:rPr lang="en-GB" sz="1500" dirty="0">
                <a:solidFill>
                  <a:schemeClr val="accent2"/>
                </a:solidFill>
              </a:rPr>
              <a:t>7. The solutions of all participants are shared, participants can ask each other informative questions</a:t>
            </a:r>
            <a:endParaRPr lang="nl-NL" sz="1500" dirty="0">
              <a:solidFill>
                <a:schemeClr val="accent2"/>
              </a:solidFill>
            </a:endParaRPr>
          </a:p>
          <a:p>
            <a:pPr marL="0" indent="0">
              <a:buNone/>
            </a:pPr>
            <a:r>
              <a:rPr lang="en-GB" sz="1500" dirty="0"/>
              <a:t>8. All participants then write down if they would change their reaction in view of the additional information, they got from other participants</a:t>
            </a:r>
            <a:endParaRPr lang="nl-NL" sz="1500" dirty="0"/>
          </a:p>
          <a:p>
            <a:pPr marL="0" indent="0">
              <a:buNone/>
            </a:pPr>
            <a:r>
              <a:rPr lang="en-GB" sz="1500" dirty="0">
                <a:solidFill>
                  <a:schemeClr val="accent2"/>
                </a:solidFill>
              </a:rPr>
              <a:t>9. The new solutions of all participants are shared and learning experiences are formulated</a:t>
            </a:r>
            <a:endParaRPr lang="nl-NL" sz="1500" dirty="0">
              <a:solidFill>
                <a:schemeClr val="accent2"/>
              </a:solidFill>
            </a:endParaRPr>
          </a:p>
          <a:p>
            <a:pPr marL="0" indent="0">
              <a:buNone/>
            </a:pPr>
            <a:r>
              <a:rPr lang="en-GB" sz="1500" dirty="0"/>
              <a:t>10. The bringer of the critical incident tells how he or she reacted when the incident happened</a:t>
            </a:r>
            <a:endParaRPr lang="nl-NL" sz="1500" dirty="0"/>
          </a:p>
          <a:p>
            <a:endParaRPr lang="en-US" dirty="0"/>
          </a:p>
        </p:txBody>
      </p:sp>
    </p:spTree>
    <p:extLst>
      <p:ext uri="{BB962C8B-B14F-4D97-AF65-F5344CB8AC3E}">
        <p14:creationId xmlns:p14="http://schemas.microsoft.com/office/powerpoint/2010/main" val="3118231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A92A7-9C01-42A5-8BE9-C8AAA9F8C891}"/>
              </a:ext>
            </a:extLst>
          </p:cNvPr>
          <p:cNvSpPr>
            <a:spLocks noGrp="1"/>
          </p:cNvSpPr>
          <p:nvPr>
            <p:ph type="title"/>
          </p:nvPr>
        </p:nvSpPr>
        <p:spPr/>
        <p:txBody>
          <a:bodyPr/>
          <a:lstStyle/>
          <a:p>
            <a:r>
              <a:rPr lang="en-US" b="1" dirty="0">
                <a:solidFill>
                  <a:schemeClr val="accent2"/>
                </a:solidFill>
              </a:rPr>
              <a:t>ABSA-Franchise</a:t>
            </a:r>
          </a:p>
        </p:txBody>
      </p:sp>
      <p:sp>
        <p:nvSpPr>
          <p:cNvPr id="3" name="Tijdelijke aanduiding voor inhoud 2">
            <a:extLst>
              <a:ext uri="{FF2B5EF4-FFF2-40B4-BE49-F238E27FC236}">
                <a16:creationId xmlns:a16="http://schemas.microsoft.com/office/drawing/2014/main" id="{257434CC-BD55-4A6C-A0DF-5FC706BE4682}"/>
              </a:ext>
            </a:extLst>
          </p:cNvPr>
          <p:cNvSpPr>
            <a:spLocks noGrp="1"/>
          </p:cNvSpPr>
          <p:nvPr>
            <p:ph idx="1"/>
          </p:nvPr>
        </p:nvSpPr>
        <p:spPr/>
        <p:txBody>
          <a:bodyPr/>
          <a:lstStyle/>
          <a:p>
            <a:r>
              <a:rPr lang="en-US" sz="2800" dirty="0"/>
              <a:t>EAN and consultants share marketing</a:t>
            </a:r>
          </a:p>
          <a:p>
            <a:r>
              <a:rPr lang="en-US" sz="2800" dirty="0"/>
              <a:t>Consultants pay for the franchise through their training fee</a:t>
            </a:r>
          </a:p>
          <a:p>
            <a:r>
              <a:rPr lang="en-US" sz="2800" dirty="0"/>
              <a:t>Consultants can set their own fee for the consultancy and don’t have to pay EAN</a:t>
            </a:r>
          </a:p>
          <a:p>
            <a:r>
              <a:rPr lang="en-US" sz="2800" dirty="0"/>
              <a:t>Excel sheet to support you </a:t>
            </a:r>
            <a:r>
              <a:rPr lang="en-US" sz="2800"/>
              <a:t>to make offers</a:t>
            </a:r>
            <a:endParaRPr lang="en-US" sz="2800" dirty="0"/>
          </a:p>
          <a:p>
            <a:r>
              <a:rPr lang="en-US" sz="2800" dirty="0"/>
              <a:t>Consultants must fill in a feedback from after each procedure, to support EAN with updating the procedure, training and marketing</a:t>
            </a:r>
          </a:p>
        </p:txBody>
      </p:sp>
    </p:spTree>
    <p:extLst>
      <p:ext uri="{BB962C8B-B14F-4D97-AF65-F5344CB8AC3E}">
        <p14:creationId xmlns:p14="http://schemas.microsoft.com/office/powerpoint/2010/main" val="1783247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A92A7-9C01-42A5-8BE9-C8AAA9F8C891}"/>
              </a:ext>
            </a:extLst>
          </p:cNvPr>
          <p:cNvSpPr>
            <a:spLocks noGrp="1"/>
          </p:cNvSpPr>
          <p:nvPr>
            <p:ph type="title"/>
          </p:nvPr>
        </p:nvSpPr>
        <p:spPr/>
        <p:txBody>
          <a:bodyPr/>
          <a:lstStyle/>
          <a:p>
            <a:r>
              <a:rPr lang="en-US" b="1" dirty="0">
                <a:solidFill>
                  <a:schemeClr val="accent2"/>
                </a:solidFill>
              </a:rPr>
              <a:t>Wrap-up</a:t>
            </a:r>
          </a:p>
        </p:txBody>
      </p:sp>
      <p:sp>
        <p:nvSpPr>
          <p:cNvPr id="3" name="Tijdelijke aanduiding voor inhoud 2">
            <a:extLst>
              <a:ext uri="{FF2B5EF4-FFF2-40B4-BE49-F238E27FC236}">
                <a16:creationId xmlns:a16="http://schemas.microsoft.com/office/drawing/2014/main" id="{257434CC-BD55-4A6C-A0DF-5FC706BE4682}"/>
              </a:ext>
            </a:extLst>
          </p:cNvPr>
          <p:cNvSpPr>
            <a:spLocks noGrp="1"/>
          </p:cNvSpPr>
          <p:nvPr>
            <p:ph idx="1"/>
          </p:nvPr>
        </p:nvSpPr>
        <p:spPr/>
        <p:txBody>
          <a:bodyPr/>
          <a:lstStyle/>
          <a:p>
            <a:r>
              <a:rPr lang="en-US" dirty="0"/>
              <a:t>Learning experiences &amp; recommendations</a:t>
            </a:r>
          </a:p>
          <a:p>
            <a:endParaRPr lang="en-US" dirty="0"/>
          </a:p>
          <a:p>
            <a:r>
              <a:rPr lang="en-US" dirty="0"/>
              <a:t>Missed anything?</a:t>
            </a:r>
          </a:p>
          <a:p>
            <a:endParaRPr lang="en-US" dirty="0"/>
          </a:p>
          <a:p>
            <a:r>
              <a:rPr lang="en-US" dirty="0"/>
              <a:t>Evaluation of the training</a:t>
            </a:r>
          </a:p>
          <a:p>
            <a:endParaRPr lang="en-US" dirty="0"/>
          </a:p>
          <a:p>
            <a:pPr marL="0" indent="0">
              <a:buNone/>
            </a:pPr>
            <a:r>
              <a:rPr lang="en-US" sz="2400" dirty="0"/>
              <a:t>Follow-up: email: </a:t>
            </a:r>
            <a:r>
              <a:rPr lang="en-US" sz="2400" dirty="0">
                <a:hlinkClick r:id="rId2"/>
              </a:rPr>
              <a:t>trainer@ean.eu</a:t>
            </a:r>
            <a:endParaRPr lang="en-US" sz="2400" dirty="0"/>
          </a:p>
          <a:p>
            <a:pPr marL="0" indent="0">
              <a:buNone/>
            </a:pPr>
            <a:r>
              <a:rPr lang="en-US" sz="2400" dirty="0"/>
              <a:t>Follow-up: supervision workshop {date, time, place}</a:t>
            </a:r>
          </a:p>
          <a:p>
            <a:endParaRPr lang="en-US" dirty="0"/>
          </a:p>
          <a:p>
            <a:endParaRPr lang="en-US" dirty="0"/>
          </a:p>
        </p:txBody>
      </p:sp>
    </p:spTree>
    <p:extLst>
      <p:ext uri="{BB962C8B-B14F-4D97-AF65-F5344CB8AC3E}">
        <p14:creationId xmlns:p14="http://schemas.microsoft.com/office/powerpoint/2010/main" val="383026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solidFill>
                  <a:schemeClr val="accent2"/>
                </a:solidFill>
              </a:rPr>
              <a:t>Program</a:t>
            </a:r>
          </a:p>
        </p:txBody>
      </p:sp>
      <p:sp>
        <p:nvSpPr>
          <p:cNvPr id="3" name="Tijdelijke aanduiding voor inhoud 2"/>
          <p:cNvSpPr>
            <a:spLocks noGrp="1"/>
          </p:cNvSpPr>
          <p:nvPr>
            <p:ph idx="1"/>
          </p:nvPr>
        </p:nvSpPr>
        <p:spPr/>
        <p:txBody>
          <a:bodyPr/>
          <a:lstStyle/>
          <a:p>
            <a:pPr marL="914400" lvl="1" indent="-514350">
              <a:buFont typeface="+mj-lt"/>
              <a:buAutoNum type="arabicPeriod"/>
            </a:pPr>
            <a:r>
              <a:rPr lang="en-GB" sz="2400" dirty="0"/>
              <a:t>Welcome, ground rules</a:t>
            </a:r>
          </a:p>
          <a:p>
            <a:pPr marL="914400" lvl="1" indent="-514350">
              <a:buFont typeface="+mj-lt"/>
              <a:buAutoNum type="arabicPeriod"/>
            </a:pPr>
            <a:endParaRPr lang="nl-NL" sz="2400" dirty="0"/>
          </a:p>
          <a:p>
            <a:pPr marL="914400" lvl="1" indent="-514350">
              <a:buFont typeface="+mj-lt"/>
              <a:buAutoNum type="arabicPeriod"/>
            </a:pPr>
            <a:r>
              <a:rPr lang="en-GB" sz="2400" dirty="0"/>
              <a:t>Expectations</a:t>
            </a:r>
            <a:endParaRPr lang="nl-NL" sz="2400" dirty="0"/>
          </a:p>
          <a:p>
            <a:pPr marL="914400" lvl="1" indent="-514350">
              <a:buFont typeface="+mj-lt"/>
              <a:buAutoNum type="arabicPeriod"/>
            </a:pPr>
            <a:endParaRPr lang="en-GB" sz="2400" dirty="0"/>
          </a:p>
          <a:p>
            <a:pPr marL="914400" lvl="1" indent="-514350">
              <a:buFont typeface="+mj-lt"/>
              <a:buAutoNum type="arabicPeriod"/>
            </a:pPr>
            <a:r>
              <a:rPr lang="en-GB" sz="2400" dirty="0"/>
              <a:t>Introduction to the self-assessment</a:t>
            </a:r>
          </a:p>
          <a:p>
            <a:pPr marL="914400" lvl="1" indent="-514350">
              <a:buFont typeface="+mj-lt"/>
              <a:buAutoNum type="arabicPeriod"/>
            </a:pPr>
            <a:endParaRPr lang="en-GB" sz="2400" dirty="0"/>
          </a:p>
          <a:p>
            <a:pPr marL="914400" lvl="1" indent="-514350">
              <a:buFont typeface="+mj-lt"/>
              <a:buAutoNum type="arabicPeriod"/>
            </a:pPr>
            <a:r>
              <a:rPr lang="en-GB" sz="2400" dirty="0"/>
              <a:t>Case studies</a:t>
            </a:r>
            <a:endParaRPr lang="nl-NL" sz="2400" dirty="0"/>
          </a:p>
          <a:p>
            <a:pPr marL="914400" lvl="1" indent="-514350">
              <a:buFont typeface="+mj-lt"/>
              <a:buAutoNum type="arabicPeriod"/>
            </a:pPr>
            <a:endParaRPr lang="en-GB" sz="2400" dirty="0"/>
          </a:p>
          <a:p>
            <a:pPr marL="914400" lvl="1" indent="-514350">
              <a:buFont typeface="+mj-lt"/>
              <a:buAutoNum type="arabicPeriod"/>
            </a:pPr>
            <a:r>
              <a:rPr lang="en-GB" sz="2400" dirty="0"/>
              <a:t>Conclusions</a:t>
            </a:r>
            <a:endParaRPr lang="nl-NL" sz="2400" dirty="0"/>
          </a:p>
          <a:p>
            <a:pPr marL="0" indent="0">
              <a:buNone/>
            </a:pPr>
            <a:r>
              <a:rPr lang="en-US" sz="2400" dirty="0"/>
              <a:t>					End time: 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0800FB-CD6E-4434-8157-CA81931D78D4}"/>
              </a:ext>
            </a:extLst>
          </p:cNvPr>
          <p:cNvSpPr>
            <a:spLocks noGrp="1"/>
          </p:cNvSpPr>
          <p:nvPr>
            <p:ph type="title"/>
          </p:nvPr>
        </p:nvSpPr>
        <p:spPr/>
        <p:txBody>
          <a:bodyPr/>
          <a:lstStyle/>
          <a:p>
            <a:r>
              <a:rPr lang="nl-NL" b="1" dirty="0" err="1">
                <a:solidFill>
                  <a:schemeClr val="accent2"/>
                </a:solidFill>
              </a:rPr>
              <a:t>Your</a:t>
            </a:r>
            <a:r>
              <a:rPr lang="nl-NL" b="1" dirty="0">
                <a:solidFill>
                  <a:schemeClr val="accent2"/>
                </a:solidFill>
              </a:rPr>
              <a:t> trainer</a:t>
            </a:r>
          </a:p>
        </p:txBody>
      </p:sp>
      <p:sp>
        <p:nvSpPr>
          <p:cNvPr id="3" name="Tijdelijke aanduiding voor inhoud 2">
            <a:extLst>
              <a:ext uri="{FF2B5EF4-FFF2-40B4-BE49-F238E27FC236}">
                <a16:creationId xmlns:a16="http://schemas.microsoft.com/office/drawing/2014/main" id="{99C3C574-B9F1-4A6C-B331-53900C56EB2E}"/>
              </a:ext>
            </a:extLst>
          </p:cNvPr>
          <p:cNvSpPr>
            <a:spLocks noGrp="1"/>
          </p:cNvSpPr>
          <p:nvPr>
            <p:ph idx="1"/>
          </p:nvPr>
        </p:nvSpPr>
        <p:spPr/>
        <p:txBody>
          <a:bodyPr/>
          <a:lstStyle/>
          <a:p>
            <a:r>
              <a:rPr lang="nl-NL" dirty="0"/>
              <a:t>Name</a:t>
            </a:r>
          </a:p>
          <a:p>
            <a:pPr marL="0" indent="0">
              <a:buNone/>
            </a:pPr>
            <a:endParaRPr lang="nl-NL" dirty="0"/>
          </a:p>
          <a:p>
            <a:r>
              <a:rPr lang="nl-NL" dirty="0"/>
              <a:t>Email</a:t>
            </a:r>
          </a:p>
          <a:p>
            <a:endParaRPr lang="nl-NL" dirty="0"/>
          </a:p>
          <a:p>
            <a:r>
              <a:rPr lang="nl-NL" dirty="0"/>
              <a:t>Expertise (max 2 </a:t>
            </a:r>
            <a:r>
              <a:rPr lang="nl-NL" dirty="0" err="1"/>
              <a:t>lines</a:t>
            </a:r>
            <a:r>
              <a:rPr lang="nl-NL" dirty="0"/>
              <a:t>)</a:t>
            </a:r>
          </a:p>
        </p:txBody>
      </p:sp>
    </p:spTree>
    <p:extLst>
      <p:ext uri="{BB962C8B-B14F-4D97-AF65-F5344CB8AC3E}">
        <p14:creationId xmlns:p14="http://schemas.microsoft.com/office/powerpoint/2010/main" val="229287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EC047A-84A1-4635-8C6B-1FD40B593957}"/>
              </a:ext>
            </a:extLst>
          </p:cNvPr>
          <p:cNvSpPr>
            <a:spLocks noGrp="1"/>
          </p:cNvSpPr>
          <p:nvPr>
            <p:ph type="title"/>
          </p:nvPr>
        </p:nvSpPr>
        <p:spPr/>
        <p:txBody>
          <a:bodyPr/>
          <a:lstStyle/>
          <a:p>
            <a:r>
              <a:rPr lang="nl-NL" b="1" dirty="0" err="1">
                <a:solidFill>
                  <a:schemeClr val="accent2"/>
                </a:solidFill>
              </a:rPr>
              <a:t>Ground</a:t>
            </a:r>
            <a:r>
              <a:rPr lang="nl-NL" b="1" dirty="0">
                <a:solidFill>
                  <a:schemeClr val="accent2"/>
                </a:solidFill>
              </a:rPr>
              <a:t> </a:t>
            </a:r>
            <a:r>
              <a:rPr lang="nl-NL" b="1" dirty="0" err="1">
                <a:solidFill>
                  <a:schemeClr val="accent2"/>
                </a:solidFill>
              </a:rPr>
              <a:t>rules</a:t>
            </a:r>
            <a:endParaRPr lang="nl-NL" b="1" dirty="0">
              <a:solidFill>
                <a:schemeClr val="accent2"/>
              </a:solidFill>
            </a:endParaRPr>
          </a:p>
        </p:txBody>
      </p:sp>
      <p:sp>
        <p:nvSpPr>
          <p:cNvPr id="3" name="Tijdelijke aanduiding voor inhoud 2">
            <a:extLst>
              <a:ext uri="{FF2B5EF4-FFF2-40B4-BE49-F238E27FC236}">
                <a16:creationId xmlns:a16="http://schemas.microsoft.com/office/drawing/2014/main" id="{89587D63-A4F4-43FC-850A-B07CB4187831}"/>
              </a:ext>
            </a:extLst>
          </p:cNvPr>
          <p:cNvSpPr>
            <a:spLocks noGrp="1"/>
          </p:cNvSpPr>
          <p:nvPr>
            <p:ph idx="1"/>
          </p:nvPr>
        </p:nvSpPr>
        <p:spPr/>
        <p:txBody>
          <a:bodyPr/>
          <a:lstStyle/>
          <a:p>
            <a:pPr marL="0" indent="0" algn="ctr">
              <a:buNone/>
            </a:pPr>
            <a:r>
              <a:rPr lang="en-US" dirty="0"/>
              <a:t>Ground rules are a basic need when you discuss potentially emotional or controversial topics.</a:t>
            </a:r>
          </a:p>
          <a:p>
            <a:endParaRPr lang="en-US" dirty="0"/>
          </a:p>
          <a:p>
            <a:pPr marL="0" indent="0" algn="ctr">
              <a:buNone/>
            </a:pPr>
            <a:r>
              <a:rPr lang="en-US" i="1" dirty="0">
                <a:solidFill>
                  <a:schemeClr val="accent2"/>
                </a:solidFill>
              </a:rPr>
              <a:t>What rules would you like to agree on in this group to make you feel safe during the training, even when we have disagreements?</a:t>
            </a:r>
          </a:p>
        </p:txBody>
      </p:sp>
    </p:spTree>
    <p:extLst>
      <p:ext uri="{BB962C8B-B14F-4D97-AF65-F5344CB8AC3E}">
        <p14:creationId xmlns:p14="http://schemas.microsoft.com/office/powerpoint/2010/main" val="2323398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DDCE6E-375E-4973-AE79-B09A5A5E27E5}"/>
              </a:ext>
            </a:extLst>
          </p:cNvPr>
          <p:cNvSpPr>
            <a:spLocks noGrp="1"/>
          </p:cNvSpPr>
          <p:nvPr>
            <p:ph type="title"/>
          </p:nvPr>
        </p:nvSpPr>
        <p:spPr/>
        <p:txBody>
          <a:bodyPr/>
          <a:lstStyle/>
          <a:p>
            <a:r>
              <a:rPr lang="en-US" b="1" dirty="0">
                <a:solidFill>
                  <a:schemeClr val="accent2"/>
                </a:solidFill>
              </a:rPr>
              <a:t>Expectations</a:t>
            </a:r>
          </a:p>
        </p:txBody>
      </p:sp>
      <p:sp>
        <p:nvSpPr>
          <p:cNvPr id="3" name="Tijdelijke aanduiding voor inhoud 2">
            <a:extLst>
              <a:ext uri="{FF2B5EF4-FFF2-40B4-BE49-F238E27FC236}">
                <a16:creationId xmlns:a16="http://schemas.microsoft.com/office/drawing/2014/main" id="{4365519E-BC8B-4A7C-BA33-53E1E81D160C}"/>
              </a:ext>
            </a:extLst>
          </p:cNvPr>
          <p:cNvSpPr>
            <a:spLocks noGrp="1"/>
          </p:cNvSpPr>
          <p:nvPr>
            <p:ph idx="1"/>
          </p:nvPr>
        </p:nvSpPr>
        <p:spPr/>
        <p:txBody>
          <a:bodyPr/>
          <a:lstStyle/>
          <a:p>
            <a:pPr marL="514350" indent="-514350">
              <a:buFont typeface="+mj-lt"/>
              <a:buAutoNum type="arabicPeriod"/>
            </a:pPr>
            <a:r>
              <a:rPr lang="en-GB" sz="2800" dirty="0"/>
              <a:t>Your name</a:t>
            </a:r>
          </a:p>
          <a:p>
            <a:pPr marL="514350" indent="-514350">
              <a:buFont typeface="+mj-lt"/>
              <a:buAutoNum type="arabicPeriod"/>
            </a:pPr>
            <a:endParaRPr lang="en-GB" sz="2800" dirty="0"/>
          </a:p>
          <a:p>
            <a:pPr marL="514350" indent="-514350">
              <a:buFont typeface="+mj-lt"/>
              <a:buAutoNum type="arabicPeriod"/>
            </a:pPr>
            <a:r>
              <a:rPr lang="en-GB" sz="2800" dirty="0"/>
              <a:t>Your current function/job</a:t>
            </a:r>
          </a:p>
          <a:p>
            <a:pPr marL="514350" indent="-514350">
              <a:buFont typeface="+mj-lt"/>
              <a:buAutoNum type="arabicPeriod"/>
            </a:pPr>
            <a:endParaRPr lang="en-GB" sz="2800" dirty="0"/>
          </a:p>
          <a:p>
            <a:pPr marL="514350" indent="-514350">
              <a:buFont typeface="+mj-lt"/>
              <a:buAutoNum type="arabicPeriod"/>
            </a:pPr>
            <a:r>
              <a:rPr lang="en-GB" sz="2800" dirty="0"/>
              <a:t>Your reason to be a self-assessment advisor</a:t>
            </a:r>
          </a:p>
          <a:p>
            <a:pPr marL="514350" indent="-514350">
              <a:buFont typeface="+mj-lt"/>
              <a:buAutoNum type="arabicPeriod"/>
            </a:pPr>
            <a:endParaRPr lang="en-GB" sz="2800" dirty="0"/>
          </a:p>
          <a:p>
            <a:pPr marL="514350" indent="-514350">
              <a:buFont typeface="+mj-lt"/>
              <a:buAutoNum type="arabicPeriod"/>
            </a:pPr>
            <a:r>
              <a:rPr lang="en-GB" sz="2800" dirty="0"/>
              <a:t>What you hope to learn in the training </a:t>
            </a:r>
            <a:endParaRPr lang="en-US" sz="2800" dirty="0"/>
          </a:p>
        </p:txBody>
      </p:sp>
    </p:spTree>
    <p:extLst>
      <p:ext uri="{BB962C8B-B14F-4D97-AF65-F5344CB8AC3E}">
        <p14:creationId xmlns:p14="http://schemas.microsoft.com/office/powerpoint/2010/main" val="3835506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5E3CEC-005D-48D8-AFEE-42529B139C26}"/>
              </a:ext>
            </a:extLst>
          </p:cNvPr>
          <p:cNvSpPr>
            <a:spLocks noGrp="1"/>
          </p:cNvSpPr>
          <p:nvPr>
            <p:ph type="title"/>
          </p:nvPr>
        </p:nvSpPr>
        <p:spPr/>
        <p:txBody>
          <a:bodyPr/>
          <a:lstStyle/>
          <a:p>
            <a:r>
              <a:rPr lang="en-US" b="1" dirty="0">
                <a:solidFill>
                  <a:schemeClr val="accent2"/>
                </a:solidFill>
              </a:rPr>
              <a:t>An ISO-certification</a:t>
            </a:r>
          </a:p>
        </p:txBody>
      </p:sp>
      <p:graphicFrame>
        <p:nvGraphicFramePr>
          <p:cNvPr id="7" name="Diagram 6">
            <a:extLst>
              <a:ext uri="{FF2B5EF4-FFF2-40B4-BE49-F238E27FC236}">
                <a16:creationId xmlns:a16="http://schemas.microsoft.com/office/drawing/2014/main" id="{711099B5-B96E-48B2-A3D0-4C4DA9222883}"/>
              </a:ext>
            </a:extLst>
          </p:cNvPr>
          <p:cNvGraphicFramePr/>
          <p:nvPr>
            <p:extLst>
              <p:ext uri="{D42A27DB-BD31-4B8C-83A1-F6EECF244321}">
                <p14:modId xmlns:p14="http://schemas.microsoft.com/office/powerpoint/2010/main" val="2480135110"/>
              </p:ext>
            </p:extLst>
          </p:nvPr>
        </p:nvGraphicFramePr>
        <p:xfrm>
          <a:off x="1785937" y="1700808"/>
          <a:ext cx="6314455" cy="4104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kstballon: ovaal 7">
            <a:extLst>
              <a:ext uri="{FF2B5EF4-FFF2-40B4-BE49-F238E27FC236}">
                <a16:creationId xmlns:a16="http://schemas.microsoft.com/office/drawing/2014/main" id="{EA64C1DA-2B12-405D-879D-8130AFF8D07C}"/>
              </a:ext>
            </a:extLst>
          </p:cNvPr>
          <p:cNvSpPr/>
          <p:nvPr/>
        </p:nvSpPr>
        <p:spPr>
          <a:xfrm>
            <a:off x="5940152" y="1268760"/>
            <a:ext cx="2952328" cy="792088"/>
          </a:xfrm>
          <a:prstGeom prst="wedgeEllipseCallout">
            <a:avLst>
              <a:gd name="adj1" fmla="val -59623"/>
              <a:gd name="adj2" fmla="val 5017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 call this “self-assessment”</a:t>
            </a:r>
          </a:p>
        </p:txBody>
      </p:sp>
    </p:spTree>
    <p:extLst>
      <p:ext uri="{BB962C8B-B14F-4D97-AF65-F5344CB8AC3E}">
        <p14:creationId xmlns:p14="http://schemas.microsoft.com/office/powerpoint/2010/main" val="376816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C536CF-3EAE-47DB-8574-381F601BA15D}"/>
              </a:ext>
            </a:extLst>
          </p:cNvPr>
          <p:cNvSpPr>
            <a:spLocks noGrp="1"/>
          </p:cNvSpPr>
          <p:nvPr>
            <p:ph type="title"/>
          </p:nvPr>
        </p:nvSpPr>
        <p:spPr/>
        <p:txBody>
          <a:bodyPr/>
          <a:lstStyle/>
          <a:p>
            <a:r>
              <a:rPr lang="en-US" b="1" dirty="0">
                <a:solidFill>
                  <a:schemeClr val="accent2"/>
                </a:solidFill>
              </a:rPr>
              <a:t>The self-assessment</a:t>
            </a:r>
          </a:p>
        </p:txBody>
      </p:sp>
      <p:graphicFrame>
        <p:nvGraphicFramePr>
          <p:cNvPr id="4" name="Diagram 3">
            <a:extLst>
              <a:ext uri="{FF2B5EF4-FFF2-40B4-BE49-F238E27FC236}">
                <a16:creationId xmlns:a16="http://schemas.microsoft.com/office/drawing/2014/main" id="{847B1F28-3FF6-4F30-95DA-FDD208E7A220}"/>
              </a:ext>
            </a:extLst>
          </p:cNvPr>
          <p:cNvGraphicFramePr/>
          <p:nvPr>
            <p:extLst>
              <p:ext uri="{D42A27DB-BD31-4B8C-83A1-F6EECF244321}">
                <p14:modId xmlns:p14="http://schemas.microsoft.com/office/powerpoint/2010/main" val="1447099553"/>
              </p:ext>
            </p:extLst>
          </p:nvPr>
        </p:nvGraphicFramePr>
        <p:xfrm>
          <a:off x="1331640" y="1628800"/>
          <a:ext cx="6912767"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423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FDA72-5E0E-432C-AC71-1C191F88FCD6}"/>
              </a:ext>
            </a:extLst>
          </p:cNvPr>
          <p:cNvSpPr>
            <a:spLocks noGrp="1"/>
          </p:cNvSpPr>
          <p:nvPr>
            <p:ph type="title"/>
          </p:nvPr>
        </p:nvSpPr>
        <p:spPr/>
        <p:txBody>
          <a:bodyPr/>
          <a:lstStyle/>
          <a:p>
            <a:r>
              <a:rPr lang="en-US" b="1" dirty="0">
                <a:solidFill>
                  <a:schemeClr val="accent2"/>
                </a:solidFill>
              </a:rPr>
              <a:t>Six effective elements</a:t>
            </a:r>
          </a:p>
        </p:txBody>
      </p:sp>
      <p:sp>
        <p:nvSpPr>
          <p:cNvPr id="3" name="Tijdelijke aanduiding voor inhoud 2">
            <a:extLst>
              <a:ext uri="{FF2B5EF4-FFF2-40B4-BE49-F238E27FC236}">
                <a16:creationId xmlns:a16="http://schemas.microsoft.com/office/drawing/2014/main" id="{DA5A5F9F-9F31-43D7-9E86-3BE2657F9E0F}"/>
              </a:ext>
            </a:extLst>
          </p:cNvPr>
          <p:cNvSpPr>
            <a:spLocks noGrp="1"/>
          </p:cNvSpPr>
          <p:nvPr>
            <p:ph idx="1"/>
          </p:nvPr>
        </p:nvSpPr>
        <p:spPr/>
        <p:txBody>
          <a:bodyPr/>
          <a:lstStyle/>
          <a:p>
            <a:pPr marL="457200" indent="-457200">
              <a:buFont typeface="+mj-lt"/>
              <a:buAutoNum type="arabicPeriod"/>
            </a:pPr>
            <a:r>
              <a:rPr lang="en-US" sz="2400" dirty="0"/>
              <a:t>Start the school year with creating safe class groups</a:t>
            </a:r>
            <a:endParaRPr lang="nl-NL" sz="2400" dirty="0"/>
          </a:p>
          <a:p>
            <a:pPr marL="457200" indent="-457200">
              <a:buFont typeface="+mj-lt"/>
              <a:buAutoNum type="arabicPeriod"/>
            </a:pPr>
            <a:r>
              <a:rPr lang="en-US" sz="2400" dirty="0"/>
              <a:t>Learn how bullying works (group processes) and how to act against it</a:t>
            </a:r>
            <a:endParaRPr lang="nl-NL" sz="2400" dirty="0"/>
          </a:p>
          <a:p>
            <a:pPr marL="457200" indent="-457200">
              <a:buFont typeface="+mj-lt"/>
              <a:buAutoNum type="arabicPeriod"/>
            </a:pPr>
            <a:r>
              <a:rPr lang="en-US" sz="2400" dirty="0"/>
              <a:t>Involve all staff, students and parents in the development of safe school policy</a:t>
            </a:r>
            <a:endParaRPr lang="nl-NL" sz="2400" dirty="0"/>
          </a:p>
          <a:p>
            <a:pPr marL="457200" indent="-457200">
              <a:buFont typeface="+mj-lt"/>
              <a:buAutoNum type="arabicPeriod"/>
            </a:pPr>
            <a:r>
              <a:rPr lang="en-US" sz="2400" dirty="0"/>
              <a:t>Support positive behavior and avoid putdowns and punishment</a:t>
            </a:r>
            <a:endParaRPr lang="nl-NL" sz="2400" dirty="0"/>
          </a:p>
          <a:p>
            <a:pPr marL="457200" indent="-457200">
              <a:buFont typeface="+mj-lt"/>
              <a:buAutoNum type="arabicPeriod"/>
            </a:pPr>
            <a:r>
              <a:rPr lang="en-US" sz="2400" dirty="0"/>
              <a:t>Creating a positive school climate and avoid only attention on handling incidents </a:t>
            </a:r>
            <a:endParaRPr lang="nl-NL" sz="2400" dirty="0"/>
          </a:p>
          <a:p>
            <a:pPr marL="457200" indent="-457200">
              <a:buFont typeface="+mj-lt"/>
              <a:buAutoNum type="arabicPeriod"/>
            </a:pPr>
            <a:r>
              <a:rPr lang="en-US" sz="2400" dirty="0"/>
              <a:t>Jointly revise the school rules every year, make them clear and carry them out consistently</a:t>
            </a:r>
            <a:endParaRPr lang="nl-NL" sz="2400" dirty="0"/>
          </a:p>
          <a:p>
            <a:endParaRPr lang="en-US" dirty="0"/>
          </a:p>
        </p:txBody>
      </p:sp>
    </p:spTree>
    <p:extLst>
      <p:ext uri="{BB962C8B-B14F-4D97-AF65-F5344CB8AC3E}">
        <p14:creationId xmlns:p14="http://schemas.microsoft.com/office/powerpoint/2010/main" val="376414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35C4F5-096F-4D3D-82EC-23714A29AB98}"/>
              </a:ext>
            </a:extLst>
          </p:cNvPr>
          <p:cNvSpPr>
            <a:spLocks noGrp="1"/>
          </p:cNvSpPr>
          <p:nvPr>
            <p:ph type="title"/>
          </p:nvPr>
        </p:nvSpPr>
        <p:spPr/>
        <p:txBody>
          <a:bodyPr/>
          <a:lstStyle/>
          <a:p>
            <a:r>
              <a:rPr lang="en-US" b="1">
                <a:solidFill>
                  <a:schemeClr val="accent2"/>
                </a:solidFill>
              </a:rPr>
              <a:t>Question time</a:t>
            </a:r>
            <a:endParaRPr lang="en-US" b="1" dirty="0">
              <a:solidFill>
                <a:schemeClr val="accent2"/>
              </a:solidFill>
            </a:endParaRPr>
          </a:p>
        </p:txBody>
      </p:sp>
      <p:sp>
        <p:nvSpPr>
          <p:cNvPr id="3" name="Tijdelijke aanduiding voor inhoud 2">
            <a:extLst>
              <a:ext uri="{FF2B5EF4-FFF2-40B4-BE49-F238E27FC236}">
                <a16:creationId xmlns:a16="http://schemas.microsoft.com/office/drawing/2014/main" id="{DC298455-D1BF-41F7-8E94-43F093DCACF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1577965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648</Words>
  <Application>Microsoft Office PowerPoint</Application>
  <PresentationFormat>Diavoorstelling (4:3)</PresentationFormat>
  <Paragraphs>85</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13</vt:i4>
      </vt:variant>
    </vt:vector>
  </HeadingPairs>
  <TitlesOfParts>
    <vt:vector size="19" baseType="lpstr">
      <vt:lpstr>Arial</vt:lpstr>
      <vt:lpstr>Calibri</vt:lpstr>
      <vt:lpstr>Calibri Light</vt:lpstr>
      <vt:lpstr>Century Gothic</vt:lpstr>
      <vt:lpstr>Default Design</vt:lpstr>
      <vt:lpstr>Aangepast ontwerp</vt:lpstr>
      <vt:lpstr>Antibullying Policy in High Schools</vt:lpstr>
      <vt:lpstr>Program</vt:lpstr>
      <vt:lpstr>Your trainer</vt:lpstr>
      <vt:lpstr>Ground rules</vt:lpstr>
      <vt:lpstr>Expectations</vt:lpstr>
      <vt:lpstr>An ISO-certification</vt:lpstr>
      <vt:lpstr>The self-assessment</vt:lpstr>
      <vt:lpstr>Six effective elements</vt:lpstr>
      <vt:lpstr>Question time</vt:lpstr>
      <vt:lpstr>Case studies</vt:lpstr>
      <vt:lpstr>Critical incident</vt:lpstr>
      <vt:lpstr>ABSA-Franchise</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dc:creator>
  <cp:lastModifiedBy>Peter Dankmeijer</cp:lastModifiedBy>
  <cp:revision>55</cp:revision>
  <dcterms:created xsi:type="dcterms:W3CDTF">2013-09-23T14:36:38Z</dcterms:created>
  <dcterms:modified xsi:type="dcterms:W3CDTF">2020-06-16T13:25:01Z</dcterms:modified>
</cp:coreProperties>
</file>